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6" r:id="rId5"/>
    <p:sldId id="258" r:id="rId6"/>
    <p:sldId id="257" r:id="rId7"/>
    <p:sldId id="294" r:id="rId8"/>
    <p:sldId id="283" r:id="rId9"/>
    <p:sldId id="284" r:id="rId10"/>
    <p:sldId id="259" r:id="rId11"/>
    <p:sldId id="293" r:id="rId12"/>
    <p:sldId id="290" r:id="rId13"/>
    <p:sldId id="289" r:id="rId14"/>
    <p:sldId id="292" r:id="rId15"/>
    <p:sldId id="291" r:id="rId16"/>
    <p:sldId id="286" r:id="rId17"/>
    <p:sldId id="285" r:id="rId18"/>
    <p:sldId id="267" r:id="rId19"/>
    <p:sldId id="287" r:id="rId20"/>
    <p:sldId id="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DEA"/>
    <a:srgbClr val="0B4125"/>
    <a:srgbClr val="70AFDF"/>
    <a:srgbClr val="6C94CE"/>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CD9FB-55A4-4BA7-81CE-09714A06975F}" v="166" dt="2023-10-24T19:44:43.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70218" autoAdjust="0"/>
  </p:normalViewPr>
  <p:slideViewPr>
    <p:cSldViewPr snapToGrid="0">
      <p:cViewPr varScale="1">
        <p:scale>
          <a:sx n="77" d="100"/>
          <a:sy n="77" d="100"/>
        </p:scale>
        <p:origin x="191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84" y="10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oop Nandakumar" userId="4fedc731-870a-4f96-adb8-cb33d134458d" providerId="ADAL" clId="{345CD9FB-55A4-4BA7-81CE-09714A06975F}"/>
    <pc:docChg chg="undo redo custSel addSld delSld modSld sldOrd">
      <pc:chgData name="Anoop Nandakumar" userId="4fedc731-870a-4f96-adb8-cb33d134458d" providerId="ADAL" clId="{345CD9FB-55A4-4BA7-81CE-09714A06975F}" dt="2023-10-25T02:51:20.122" v="6223"/>
      <pc:docMkLst>
        <pc:docMk/>
      </pc:docMkLst>
      <pc:sldChg chg="addSp modSp mod">
        <pc:chgData name="Anoop Nandakumar" userId="4fedc731-870a-4f96-adb8-cb33d134458d" providerId="ADAL" clId="{345CD9FB-55A4-4BA7-81CE-09714A06975F}" dt="2023-10-23T19:15:42.791" v="4451" actId="1076"/>
        <pc:sldMkLst>
          <pc:docMk/>
          <pc:sldMk cId="1401199327" sldId="256"/>
        </pc:sldMkLst>
        <pc:picChg chg="add mod">
          <ac:chgData name="Anoop Nandakumar" userId="4fedc731-870a-4f96-adb8-cb33d134458d" providerId="ADAL" clId="{345CD9FB-55A4-4BA7-81CE-09714A06975F}" dt="2023-10-23T19:15:42.791" v="4451" actId="1076"/>
          <ac:picMkLst>
            <pc:docMk/>
            <pc:sldMk cId="1401199327" sldId="256"/>
            <ac:picMk id="3" creationId="{4AE3EA55-C8AE-FAEE-E431-93D816A4D079}"/>
          </ac:picMkLst>
        </pc:picChg>
      </pc:sldChg>
      <pc:sldChg chg="addSp delSp modSp mod">
        <pc:chgData name="Anoop Nandakumar" userId="4fedc731-870a-4f96-adb8-cb33d134458d" providerId="ADAL" clId="{345CD9FB-55A4-4BA7-81CE-09714A06975F}" dt="2023-10-25T02:51:20.122" v="6223"/>
        <pc:sldMkLst>
          <pc:docMk/>
          <pc:sldMk cId="744007362" sldId="257"/>
        </pc:sldMkLst>
        <pc:spChg chg="add del mod">
          <ac:chgData name="Anoop Nandakumar" userId="4fedc731-870a-4f96-adb8-cb33d134458d" providerId="ADAL" clId="{345CD9FB-55A4-4BA7-81CE-09714A06975F}" dt="2023-10-24T19:30:13.667" v="6176" actId="478"/>
          <ac:spMkLst>
            <pc:docMk/>
            <pc:sldMk cId="744007362" sldId="257"/>
            <ac:spMk id="3" creationId="{058408A7-522A-3D4F-3F64-310DEFA52805}"/>
          </ac:spMkLst>
        </pc:spChg>
        <pc:spChg chg="add del mod">
          <ac:chgData name="Anoop Nandakumar" userId="4fedc731-870a-4f96-adb8-cb33d134458d" providerId="ADAL" clId="{345CD9FB-55A4-4BA7-81CE-09714A06975F}" dt="2023-10-24T19:44:25.088" v="6187" actId="478"/>
          <ac:spMkLst>
            <pc:docMk/>
            <pc:sldMk cId="744007362" sldId="257"/>
            <ac:spMk id="6" creationId="{033CC555-BEDC-2060-D09B-8A7D8CD4B7BC}"/>
          </ac:spMkLst>
        </pc:spChg>
        <pc:spChg chg="add mod">
          <ac:chgData name="Anoop Nandakumar" userId="4fedc731-870a-4f96-adb8-cb33d134458d" providerId="ADAL" clId="{345CD9FB-55A4-4BA7-81CE-09714A06975F}" dt="2023-10-24T19:45:35.655" v="6220" actId="20577"/>
          <ac:spMkLst>
            <pc:docMk/>
            <pc:sldMk cId="744007362" sldId="257"/>
            <ac:spMk id="11" creationId="{FA4FB46D-04B9-5ED4-69DF-7249FB318F0E}"/>
          </ac:spMkLst>
        </pc:spChg>
        <pc:spChg chg="mod">
          <ac:chgData name="Anoop Nandakumar" userId="4fedc731-870a-4f96-adb8-cb33d134458d" providerId="ADAL" clId="{345CD9FB-55A4-4BA7-81CE-09714A06975F}" dt="2023-10-25T02:51:20.122" v="6223"/>
          <ac:spMkLst>
            <pc:docMk/>
            <pc:sldMk cId="744007362" sldId="257"/>
            <ac:spMk id="19" creationId="{39B2324E-969D-4802-8BB3-E6EC3E221464}"/>
          </ac:spMkLst>
        </pc:spChg>
        <pc:spChg chg="del mod">
          <ac:chgData name="Anoop Nandakumar" userId="4fedc731-870a-4f96-adb8-cb33d134458d" providerId="ADAL" clId="{345CD9FB-55A4-4BA7-81CE-09714A06975F}" dt="2023-10-24T19:30:18.098" v="6177" actId="478"/>
          <ac:spMkLst>
            <pc:docMk/>
            <pc:sldMk cId="744007362" sldId="257"/>
            <ac:spMk id="28" creationId="{29909120-B013-4872-BAFC-11D63AAABDD4}"/>
          </ac:spMkLst>
        </pc:spChg>
        <pc:picChg chg="add del mod">
          <ac:chgData name="Anoop Nandakumar" userId="4fedc731-870a-4f96-adb8-cb33d134458d" providerId="ADAL" clId="{345CD9FB-55A4-4BA7-81CE-09714A06975F}" dt="2023-10-24T19:33:56.470" v="6181" actId="478"/>
          <ac:picMkLst>
            <pc:docMk/>
            <pc:sldMk cId="744007362" sldId="257"/>
            <ac:picMk id="8" creationId="{6F1EA894-B8D4-20FD-346B-55E81678EE53}"/>
          </ac:picMkLst>
        </pc:picChg>
        <pc:picChg chg="add mod">
          <ac:chgData name="Anoop Nandakumar" userId="4fedc731-870a-4f96-adb8-cb33d134458d" providerId="ADAL" clId="{345CD9FB-55A4-4BA7-81CE-09714A06975F}" dt="2023-10-24T19:44:28.639" v="6188" actId="1076"/>
          <ac:picMkLst>
            <pc:docMk/>
            <pc:sldMk cId="744007362" sldId="257"/>
            <ac:picMk id="10" creationId="{8BD06033-17EA-EDEB-1A6D-C2E50E45B1B6}"/>
          </ac:picMkLst>
        </pc:picChg>
        <pc:picChg chg="del mod">
          <ac:chgData name="Anoop Nandakumar" userId="4fedc731-870a-4f96-adb8-cb33d134458d" providerId="ADAL" clId="{345CD9FB-55A4-4BA7-81CE-09714A06975F}" dt="2023-10-24T19:23:30.021" v="6173" actId="478"/>
          <ac:picMkLst>
            <pc:docMk/>
            <pc:sldMk cId="744007362" sldId="257"/>
            <ac:picMk id="16" creationId="{97D3C23D-3A47-D76A-DE71-5E411903B64F}"/>
          </ac:picMkLst>
        </pc:picChg>
      </pc:sldChg>
      <pc:sldChg chg="delSp modSp mod modNotesTx">
        <pc:chgData name="Anoop Nandakumar" userId="4fedc731-870a-4f96-adb8-cb33d134458d" providerId="ADAL" clId="{345CD9FB-55A4-4BA7-81CE-09714A06975F}" dt="2023-10-24T07:40:29.584" v="4697" actId="20577"/>
        <pc:sldMkLst>
          <pc:docMk/>
          <pc:sldMk cId="660747551" sldId="258"/>
        </pc:sldMkLst>
        <pc:spChg chg="mod">
          <ac:chgData name="Anoop Nandakumar" userId="4fedc731-870a-4f96-adb8-cb33d134458d" providerId="ADAL" clId="{345CD9FB-55A4-4BA7-81CE-09714A06975F}" dt="2023-10-22T11:54:59.728" v="3268" actId="255"/>
          <ac:spMkLst>
            <pc:docMk/>
            <pc:sldMk cId="660747551" sldId="258"/>
            <ac:spMk id="27" creationId="{8CB3BA1F-61EC-43EA-B954-8D7BA548F23B}"/>
          </ac:spMkLst>
        </pc:spChg>
        <pc:picChg chg="del">
          <ac:chgData name="Anoop Nandakumar" userId="4fedc731-870a-4f96-adb8-cb33d134458d" providerId="ADAL" clId="{345CD9FB-55A4-4BA7-81CE-09714A06975F}" dt="2023-10-22T09:55:40.120" v="322" actId="478"/>
          <ac:picMkLst>
            <pc:docMk/>
            <pc:sldMk cId="660747551" sldId="258"/>
            <ac:picMk id="2049" creationId="{4ABA873A-ADA3-F706-F460-82607D39B8DE}"/>
          </ac:picMkLst>
        </pc:picChg>
        <pc:picChg chg="del mod">
          <ac:chgData name="Anoop Nandakumar" userId="4fedc731-870a-4f96-adb8-cb33d134458d" providerId="ADAL" clId="{345CD9FB-55A4-4BA7-81CE-09714A06975F}" dt="2023-10-22T09:55:42.010" v="324" actId="478"/>
          <ac:picMkLst>
            <pc:docMk/>
            <pc:sldMk cId="660747551" sldId="258"/>
            <ac:picMk id="2050" creationId="{E62CAA37-1362-9EA7-1090-2CE402381970}"/>
          </ac:picMkLst>
        </pc:picChg>
      </pc:sldChg>
      <pc:sldChg chg="addSp delSp modSp mod modNotesTx">
        <pc:chgData name="Anoop Nandakumar" userId="4fedc731-870a-4f96-adb8-cb33d134458d" providerId="ADAL" clId="{345CD9FB-55A4-4BA7-81CE-09714A06975F}" dt="2023-10-24T19:16:55.130" v="6148" actId="20577"/>
        <pc:sldMkLst>
          <pc:docMk/>
          <pc:sldMk cId="1861975649" sldId="259"/>
        </pc:sldMkLst>
        <pc:spChg chg="add del mod">
          <ac:chgData name="Anoop Nandakumar" userId="4fedc731-870a-4f96-adb8-cb33d134458d" providerId="ADAL" clId="{345CD9FB-55A4-4BA7-81CE-09714A06975F}" dt="2023-10-24T12:37:58.682" v="5871" actId="478"/>
          <ac:spMkLst>
            <pc:docMk/>
            <pc:sldMk cId="1861975649" sldId="259"/>
            <ac:spMk id="2" creationId="{4A5A46B7-0F41-09FD-6852-8BC4608519E2}"/>
          </ac:spMkLst>
        </pc:spChg>
        <pc:spChg chg="del">
          <ac:chgData name="Anoop Nandakumar" userId="4fedc731-870a-4f96-adb8-cb33d134458d" providerId="ADAL" clId="{345CD9FB-55A4-4BA7-81CE-09714A06975F}" dt="2023-10-22T11:30:46.846" v="2855" actId="478"/>
          <ac:spMkLst>
            <pc:docMk/>
            <pc:sldMk cId="1861975649" sldId="259"/>
            <ac:spMk id="3" creationId="{13185E29-C32E-49F4-9417-C2C1934B29B3}"/>
          </ac:spMkLst>
        </pc:spChg>
        <pc:spChg chg="del">
          <ac:chgData name="Anoop Nandakumar" userId="4fedc731-870a-4f96-adb8-cb33d134458d" providerId="ADAL" clId="{345CD9FB-55A4-4BA7-81CE-09714A06975F}" dt="2023-10-22T10:45:02.994" v="1986" actId="478"/>
          <ac:spMkLst>
            <pc:docMk/>
            <pc:sldMk cId="1861975649" sldId="259"/>
            <ac:spMk id="4" creationId="{24BCFDDC-0123-4F38-A130-41DA14797549}"/>
          </ac:spMkLst>
        </pc:spChg>
        <pc:spChg chg="add del mod">
          <ac:chgData name="Anoop Nandakumar" userId="4fedc731-870a-4f96-adb8-cb33d134458d" providerId="ADAL" clId="{345CD9FB-55A4-4BA7-81CE-09714A06975F}" dt="2023-10-24T12:38:04.151" v="5872" actId="478"/>
          <ac:spMkLst>
            <pc:docMk/>
            <pc:sldMk cId="1861975649" sldId="259"/>
            <ac:spMk id="6" creationId="{42D27F9A-EE81-8D63-DAF9-4985CE794FD0}"/>
          </ac:spMkLst>
        </pc:spChg>
        <pc:spChg chg="del mod">
          <ac:chgData name="Anoop Nandakumar" userId="4fedc731-870a-4f96-adb8-cb33d134458d" providerId="ADAL" clId="{345CD9FB-55A4-4BA7-81CE-09714A06975F}" dt="2023-10-22T10:20:58.057" v="1424" actId="22"/>
          <ac:spMkLst>
            <pc:docMk/>
            <pc:sldMk cId="1861975649" sldId="259"/>
            <ac:spMk id="6" creationId="{AA38799E-CF76-8D9D-15F1-61FDA0196022}"/>
          </ac:spMkLst>
        </pc:spChg>
        <pc:spChg chg="add del mod">
          <ac:chgData name="Anoop Nandakumar" userId="4fedc731-870a-4f96-adb8-cb33d134458d" providerId="ADAL" clId="{345CD9FB-55A4-4BA7-81CE-09714A06975F}" dt="2023-10-22T10:19:02.777" v="1422" actId="478"/>
          <ac:spMkLst>
            <pc:docMk/>
            <pc:sldMk cId="1861975649" sldId="259"/>
            <ac:spMk id="7" creationId="{D62F3B7B-D3E4-F423-8BCB-813876CEE5C6}"/>
          </ac:spMkLst>
        </pc:spChg>
        <pc:spChg chg="add mod">
          <ac:chgData name="Anoop Nandakumar" userId="4fedc731-870a-4f96-adb8-cb33d134458d" providerId="ADAL" clId="{345CD9FB-55A4-4BA7-81CE-09714A06975F}" dt="2023-10-24T19:16:55.130" v="6148" actId="20577"/>
          <ac:spMkLst>
            <pc:docMk/>
            <pc:sldMk cId="1861975649" sldId="259"/>
            <ac:spMk id="10" creationId="{4AEB4E6B-BDBC-D908-24FB-B2D92EF93094}"/>
          </ac:spMkLst>
        </pc:spChg>
        <pc:spChg chg="mod">
          <ac:chgData name="Anoop Nandakumar" userId="4fedc731-870a-4f96-adb8-cb33d134458d" providerId="ADAL" clId="{345CD9FB-55A4-4BA7-81CE-09714A06975F}" dt="2023-10-22T11:18:50.969" v="2587" actId="20577"/>
          <ac:spMkLst>
            <pc:docMk/>
            <pc:sldMk cId="1861975649" sldId="259"/>
            <ac:spMk id="16" creationId="{812B1988-DF3B-414E-BEB4-BDE3F33E67A9}"/>
          </ac:spMkLst>
        </pc:spChg>
        <pc:spChg chg="del mod">
          <ac:chgData name="Anoop Nandakumar" userId="4fedc731-870a-4f96-adb8-cb33d134458d" providerId="ADAL" clId="{345CD9FB-55A4-4BA7-81CE-09714A06975F}" dt="2023-10-22T10:19:00.009" v="1421" actId="478"/>
          <ac:spMkLst>
            <pc:docMk/>
            <pc:sldMk cId="1861975649" sldId="259"/>
            <ac:spMk id="17" creationId="{827F41A1-E0EA-41B4-89AC-89D0C6C9DF1A}"/>
          </ac:spMkLst>
        </pc:spChg>
        <pc:spChg chg="add del mod ord">
          <ac:chgData name="Anoop Nandakumar" userId="4fedc731-870a-4f96-adb8-cb33d134458d" providerId="ADAL" clId="{345CD9FB-55A4-4BA7-81CE-09714A06975F}" dt="2023-10-24T12:38:10.764" v="5874" actId="478"/>
          <ac:spMkLst>
            <pc:docMk/>
            <pc:sldMk cId="1861975649" sldId="259"/>
            <ac:spMk id="19" creationId="{5BF24FBE-4C0D-88BE-E289-57F47C78BE56}"/>
          </ac:spMkLst>
        </pc:spChg>
        <pc:picChg chg="add del mod">
          <ac:chgData name="Anoop Nandakumar" userId="4fedc731-870a-4f96-adb8-cb33d134458d" providerId="ADAL" clId="{345CD9FB-55A4-4BA7-81CE-09714A06975F}" dt="2023-10-24T12:37:58.682" v="5871" actId="478"/>
          <ac:picMkLst>
            <pc:docMk/>
            <pc:sldMk cId="1861975649" sldId="259"/>
            <ac:picMk id="3" creationId="{D2E5665C-8A5E-52C7-9488-FD8596475D5F}"/>
          </ac:picMkLst>
        </pc:picChg>
        <pc:picChg chg="add del mod ord">
          <ac:chgData name="Anoop Nandakumar" userId="4fedc731-870a-4f96-adb8-cb33d134458d" providerId="ADAL" clId="{345CD9FB-55A4-4BA7-81CE-09714A06975F}" dt="2023-10-24T12:37:58.682" v="5871" actId="478"/>
          <ac:picMkLst>
            <pc:docMk/>
            <pc:sldMk cId="1861975649" sldId="259"/>
            <ac:picMk id="9" creationId="{FF9AF592-C0E4-7757-7259-0EE2B9C6F88D}"/>
          </ac:picMkLst>
        </pc:picChg>
        <pc:picChg chg="add del mod">
          <ac:chgData name="Anoop Nandakumar" userId="4fedc731-870a-4f96-adb8-cb33d134458d" providerId="ADAL" clId="{345CD9FB-55A4-4BA7-81CE-09714A06975F}" dt="2023-10-24T12:37:58.682" v="5871" actId="478"/>
          <ac:picMkLst>
            <pc:docMk/>
            <pc:sldMk cId="1861975649" sldId="259"/>
            <ac:picMk id="12" creationId="{A6FBD04E-F245-BE83-0FB2-B784531BD797}"/>
          </ac:picMkLst>
        </pc:picChg>
        <pc:picChg chg="add del mod">
          <ac:chgData name="Anoop Nandakumar" userId="4fedc731-870a-4f96-adb8-cb33d134458d" providerId="ADAL" clId="{345CD9FB-55A4-4BA7-81CE-09714A06975F}" dt="2023-10-22T11:14:51.728" v="2448" actId="478"/>
          <ac:picMkLst>
            <pc:docMk/>
            <pc:sldMk cId="1861975649" sldId="259"/>
            <ac:picMk id="14" creationId="{627C3197-0B57-687C-1CA1-D8595A69D036}"/>
          </ac:picMkLst>
        </pc:picChg>
        <pc:picChg chg="add mod">
          <ac:chgData name="Anoop Nandakumar" userId="4fedc731-870a-4f96-adb8-cb33d134458d" providerId="ADAL" clId="{345CD9FB-55A4-4BA7-81CE-09714A06975F}" dt="2023-10-24T19:16:46.241" v="6146" actId="1076"/>
          <ac:picMkLst>
            <pc:docMk/>
            <pc:sldMk cId="1861975649" sldId="259"/>
            <ac:picMk id="18" creationId="{27D46A9F-7357-26FA-D703-F463C4DE2BA7}"/>
          </ac:picMkLst>
        </pc:picChg>
        <pc:picChg chg="add mod">
          <ac:chgData name="Anoop Nandakumar" userId="4fedc731-870a-4f96-adb8-cb33d134458d" providerId="ADAL" clId="{345CD9FB-55A4-4BA7-81CE-09714A06975F}" dt="2023-10-24T12:39:02.149" v="5906" actId="1076"/>
          <ac:picMkLst>
            <pc:docMk/>
            <pc:sldMk cId="1861975649" sldId="259"/>
            <ac:picMk id="21" creationId="{7A05E059-7F2C-E31F-052A-47AD9DFC5BD2}"/>
          </ac:picMkLst>
        </pc:picChg>
        <pc:picChg chg="add del mod">
          <ac:chgData name="Anoop Nandakumar" userId="4fedc731-870a-4f96-adb8-cb33d134458d" providerId="ADAL" clId="{345CD9FB-55A4-4BA7-81CE-09714A06975F}" dt="2023-10-24T12:38:12.876" v="5875" actId="478"/>
          <ac:picMkLst>
            <pc:docMk/>
            <pc:sldMk cId="1861975649" sldId="259"/>
            <ac:picMk id="23" creationId="{CFB25331-5256-0963-B9DE-27A01542FA07}"/>
          </ac:picMkLst>
        </pc:picChg>
      </pc:sldChg>
      <pc:sldChg chg="del">
        <pc:chgData name="Anoop Nandakumar" userId="4fedc731-870a-4f96-adb8-cb33d134458d" providerId="ADAL" clId="{345CD9FB-55A4-4BA7-81CE-09714A06975F}" dt="2023-10-22T19:27:12.957" v="3438" actId="47"/>
        <pc:sldMkLst>
          <pc:docMk/>
          <pc:sldMk cId="1670197522" sldId="261"/>
        </pc:sldMkLst>
      </pc:sldChg>
      <pc:sldChg chg="del">
        <pc:chgData name="Anoop Nandakumar" userId="4fedc731-870a-4f96-adb8-cb33d134458d" providerId="ADAL" clId="{345CD9FB-55A4-4BA7-81CE-09714A06975F}" dt="2023-10-22T19:27:10.523" v="3437" actId="47"/>
        <pc:sldMkLst>
          <pc:docMk/>
          <pc:sldMk cId="2507141644" sldId="262"/>
        </pc:sldMkLst>
      </pc:sldChg>
      <pc:sldChg chg="del">
        <pc:chgData name="Anoop Nandakumar" userId="4fedc731-870a-4f96-adb8-cb33d134458d" providerId="ADAL" clId="{345CD9FB-55A4-4BA7-81CE-09714A06975F}" dt="2023-10-22T19:27:14.623" v="3439" actId="47"/>
        <pc:sldMkLst>
          <pc:docMk/>
          <pc:sldMk cId="4111861533" sldId="263"/>
        </pc:sldMkLst>
      </pc:sldChg>
      <pc:sldChg chg="del">
        <pc:chgData name="Anoop Nandakumar" userId="4fedc731-870a-4f96-adb8-cb33d134458d" providerId="ADAL" clId="{345CD9FB-55A4-4BA7-81CE-09714A06975F}" dt="2023-10-22T19:27:04.454" v="3436" actId="47"/>
        <pc:sldMkLst>
          <pc:docMk/>
          <pc:sldMk cId="4056131397" sldId="264"/>
        </pc:sldMkLst>
      </pc:sldChg>
      <pc:sldChg chg="del">
        <pc:chgData name="Anoop Nandakumar" userId="4fedc731-870a-4f96-adb8-cb33d134458d" providerId="ADAL" clId="{345CD9FB-55A4-4BA7-81CE-09714A06975F}" dt="2023-10-22T19:27:02.677" v="3435" actId="47"/>
        <pc:sldMkLst>
          <pc:docMk/>
          <pc:sldMk cId="2004063493" sldId="265"/>
        </pc:sldMkLst>
      </pc:sldChg>
      <pc:sldChg chg="delSp modSp mod ord modNotesTx">
        <pc:chgData name="Anoop Nandakumar" userId="4fedc731-870a-4f96-adb8-cb33d134458d" providerId="ADAL" clId="{345CD9FB-55A4-4BA7-81CE-09714A06975F}" dt="2023-10-24T11:14:05.424" v="5783" actId="2710"/>
        <pc:sldMkLst>
          <pc:docMk/>
          <pc:sldMk cId="3199711112" sldId="267"/>
        </pc:sldMkLst>
        <pc:spChg chg="del">
          <ac:chgData name="Anoop Nandakumar" userId="4fedc731-870a-4f96-adb8-cb33d134458d" providerId="ADAL" clId="{345CD9FB-55A4-4BA7-81CE-09714A06975F}" dt="2023-10-22T19:29:33.560" v="3446" actId="478"/>
          <ac:spMkLst>
            <pc:docMk/>
            <pc:sldMk cId="3199711112" sldId="267"/>
            <ac:spMk id="3" creationId="{82DDC72E-F67F-4E02-970F-4AD237BB1B32}"/>
          </ac:spMkLst>
        </pc:spChg>
        <pc:spChg chg="del">
          <ac:chgData name="Anoop Nandakumar" userId="4fedc731-870a-4f96-adb8-cb33d134458d" providerId="ADAL" clId="{345CD9FB-55A4-4BA7-81CE-09714A06975F}" dt="2023-10-22T10:51:13.412" v="2152" actId="478"/>
          <ac:spMkLst>
            <pc:docMk/>
            <pc:sldMk cId="3199711112" sldId="267"/>
            <ac:spMk id="4" creationId="{93B074B0-90B9-4962-9F78-BF78A1A31434}"/>
          </ac:spMkLst>
        </pc:spChg>
        <pc:spChg chg="mod">
          <ac:chgData name="Anoop Nandakumar" userId="4fedc731-870a-4f96-adb8-cb33d134458d" providerId="ADAL" clId="{345CD9FB-55A4-4BA7-81CE-09714A06975F}" dt="2023-10-24T11:13:45.615" v="5772" actId="404"/>
          <ac:spMkLst>
            <pc:docMk/>
            <pc:sldMk cId="3199711112" sldId="267"/>
            <ac:spMk id="12" creationId="{9C78B530-904A-4FFB-B79F-DD0CA2B39D35}"/>
          </ac:spMkLst>
        </pc:spChg>
        <pc:spChg chg="mod">
          <ac:chgData name="Anoop Nandakumar" userId="4fedc731-870a-4f96-adb8-cb33d134458d" providerId="ADAL" clId="{345CD9FB-55A4-4BA7-81CE-09714A06975F}" dt="2023-10-24T11:14:05.424" v="5783" actId="2710"/>
          <ac:spMkLst>
            <pc:docMk/>
            <pc:sldMk cId="3199711112" sldId="267"/>
            <ac:spMk id="13" creationId="{206FACBD-B244-4420-BE24-AD9110F31EC4}"/>
          </ac:spMkLst>
        </pc:spChg>
      </pc:sldChg>
      <pc:sldChg chg="del">
        <pc:chgData name="Anoop Nandakumar" userId="4fedc731-870a-4f96-adb8-cb33d134458d" providerId="ADAL" clId="{345CD9FB-55A4-4BA7-81CE-09714A06975F}" dt="2023-10-22T19:25:39.993" v="3384" actId="47"/>
        <pc:sldMkLst>
          <pc:docMk/>
          <pc:sldMk cId="1355698788" sldId="268"/>
        </pc:sldMkLst>
      </pc:sldChg>
      <pc:sldChg chg="del">
        <pc:chgData name="Anoop Nandakumar" userId="4fedc731-870a-4f96-adb8-cb33d134458d" providerId="ADAL" clId="{345CD9FB-55A4-4BA7-81CE-09714A06975F}" dt="2023-10-22T19:25:38.272" v="3383" actId="47"/>
        <pc:sldMkLst>
          <pc:docMk/>
          <pc:sldMk cId="1281836439" sldId="269"/>
        </pc:sldMkLst>
      </pc:sldChg>
      <pc:sldChg chg="addSp delSp modSp mod">
        <pc:chgData name="Anoop Nandakumar" userId="4fedc731-870a-4f96-adb8-cb33d134458d" providerId="ADAL" clId="{345CD9FB-55A4-4BA7-81CE-09714A06975F}" dt="2023-10-22T19:41:22.211" v="3522" actId="14100"/>
        <pc:sldMkLst>
          <pc:docMk/>
          <pc:sldMk cId="3260611352" sldId="270"/>
        </pc:sldMkLst>
        <pc:spChg chg="del">
          <ac:chgData name="Anoop Nandakumar" userId="4fedc731-870a-4f96-adb8-cb33d134458d" providerId="ADAL" clId="{345CD9FB-55A4-4BA7-81CE-09714A06975F}" dt="2023-10-22T19:25:52.752" v="3388" actId="478"/>
          <ac:spMkLst>
            <pc:docMk/>
            <pc:sldMk cId="3260611352" sldId="270"/>
            <ac:spMk id="4" creationId="{65613933-5920-45A7-9855-27C887FBCCDA}"/>
          </ac:spMkLst>
        </pc:spChg>
        <pc:spChg chg="add del mod">
          <ac:chgData name="Anoop Nandakumar" userId="4fedc731-870a-4f96-adb8-cb33d134458d" providerId="ADAL" clId="{345CD9FB-55A4-4BA7-81CE-09714A06975F}" dt="2023-10-22T19:25:50.509" v="3387" actId="478"/>
          <ac:spMkLst>
            <pc:docMk/>
            <pc:sldMk cId="3260611352" sldId="270"/>
            <ac:spMk id="6" creationId="{32C0BDED-FF6A-9936-1867-377065662974}"/>
          </ac:spMkLst>
        </pc:spChg>
        <pc:spChg chg="add mod">
          <ac:chgData name="Anoop Nandakumar" userId="4fedc731-870a-4f96-adb8-cb33d134458d" providerId="ADAL" clId="{345CD9FB-55A4-4BA7-81CE-09714A06975F}" dt="2023-10-22T19:30:46.397" v="3449"/>
          <ac:spMkLst>
            <pc:docMk/>
            <pc:sldMk cId="3260611352" sldId="270"/>
            <ac:spMk id="8" creationId="{DE95EC51-F052-F17C-B5FC-8B5DC6BA2114}"/>
          </ac:spMkLst>
        </pc:spChg>
        <pc:spChg chg="mod">
          <ac:chgData name="Anoop Nandakumar" userId="4fedc731-870a-4f96-adb8-cb33d134458d" providerId="ADAL" clId="{345CD9FB-55A4-4BA7-81CE-09714A06975F}" dt="2023-10-22T19:36:46.070" v="3496" actId="1035"/>
          <ac:spMkLst>
            <pc:docMk/>
            <pc:sldMk cId="3260611352" sldId="270"/>
            <ac:spMk id="9" creationId="{E8948999-3956-4D11-B059-3699485A1E22}"/>
          </ac:spMkLst>
        </pc:spChg>
        <pc:spChg chg="mod">
          <ac:chgData name="Anoop Nandakumar" userId="4fedc731-870a-4f96-adb8-cb33d134458d" providerId="ADAL" clId="{345CD9FB-55A4-4BA7-81CE-09714A06975F}" dt="2023-10-22T19:36:46.070" v="3496" actId="1035"/>
          <ac:spMkLst>
            <pc:docMk/>
            <pc:sldMk cId="3260611352" sldId="270"/>
            <ac:spMk id="10" creationId="{76A2679D-6071-424D-B3C5-5A49D6B5E468}"/>
          </ac:spMkLst>
        </pc:spChg>
        <pc:spChg chg="del">
          <ac:chgData name="Anoop Nandakumar" userId="4fedc731-870a-4f96-adb8-cb33d134458d" providerId="ADAL" clId="{345CD9FB-55A4-4BA7-81CE-09714A06975F}" dt="2023-10-22T19:25:45.742" v="3385" actId="478"/>
          <ac:spMkLst>
            <pc:docMk/>
            <pc:sldMk cId="3260611352" sldId="270"/>
            <ac:spMk id="13" creationId="{96447938-7FB6-4750-890E-6E4730B33E84}"/>
          </ac:spMkLst>
        </pc:spChg>
        <pc:graphicFrameChg chg="add del mod">
          <ac:chgData name="Anoop Nandakumar" userId="4fedc731-870a-4f96-adb8-cb33d134458d" providerId="ADAL" clId="{345CD9FB-55A4-4BA7-81CE-09714A06975F}" dt="2023-10-22T19:31:20.034" v="3458" actId="478"/>
          <ac:graphicFrameMkLst>
            <pc:docMk/>
            <pc:sldMk cId="3260611352" sldId="270"/>
            <ac:graphicFrameMk id="7" creationId="{65A358B0-08C7-E870-088A-9085E11D1277}"/>
          </ac:graphicFrameMkLst>
        </pc:graphicFrameChg>
        <pc:picChg chg="add mod">
          <ac:chgData name="Anoop Nandakumar" userId="4fedc731-870a-4f96-adb8-cb33d134458d" providerId="ADAL" clId="{345CD9FB-55A4-4BA7-81CE-09714A06975F}" dt="2023-10-22T19:36:58.063" v="3498" actId="1076"/>
          <ac:picMkLst>
            <pc:docMk/>
            <pc:sldMk cId="3260611352" sldId="270"/>
            <ac:picMk id="11" creationId="{2614315E-C21A-93E2-AA8C-CBF166FF2D06}"/>
          </ac:picMkLst>
        </pc:picChg>
        <pc:picChg chg="add mod ord modCrop">
          <ac:chgData name="Anoop Nandakumar" userId="4fedc731-870a-4f96-adb8-cb33d134458d" providerId="ADAL" clId="{345CD9FB-55A4-4BA7-81CE-09714A06975F}" dt="2023-10-22T19:41:22.211" v="3522" actId="14100"/>
          <ac:picMkLst>
            <pc:docMk/>
            <pc:sldMk cId="3260611352" sldId="270"/>
            <ac:picMk id="14" creationId="{21400597-FE99-FCA2-F268-F9A4685A7259}"/>
          </ac:picMkLst>
        </pc:picChg>
        <pc:picChg chg="del">
          <ac:chgData name="Anoop Nandakumar" userId="4fedc731-870a-4f96-adb8-cb33d134458d" providerId="ADAL" clId="{345CD9FB-55A4-4BA7-81CE-09714A06975F}" dt="2023-10-22T19:25:47.116" v="3386" actId="478"/>
          <ac:picMkLst>
            <pc:docMk/>
            <pc:sldMk cId="3260611352" sldId="270"/>
            <ac:picMk id="53" creationId="{0DA54412-8469-4051-A52D-3729F2410ADF}"/>
          </ac:picMkLst>
        </pc:picChg>
        <pc:picChg chg="add mod">
          <ac:chgData name="Anoop Nandakumar" userId="4fedc731-870a-4f96-adb8-cb33d134458d" providerId="ADAL" clId="{345CD9FB-55A4-4BA7-81CE-09714A06975F}" dt="2023-10-22T19:37:18.521" v="3501" actId="1076"/>
          <ac:picMkLst>
            <pc:docMk/>
            <pc:sldMk cId="3260611352" sldId="270"/>
            <ac:picMk id="1025" creationId="{31F76C83-9A72-2B8B-7CEA-CF586C70023B}"/>
          </ac:picMkLst>
        </pc:picChg>
        <pc:picChg chg="add mod">
          <ac:chgData name="Anoop Nandakumar" userId="4fedc731-870a-4f96-adb8-cb33d134458d" providerId="ADAL" clId="{345CD9FB-55A4-4BA7-81CE-09714A06975F}" dt="2023-10-22T19:37:08.396" v="3499" actId="14100"/>
          <ac:picMkLst>
            <pc:docMk/>
            <pc:sldMk cId="3260611352" sldId="270"/>
            <ac:picMk id="1026" creationId="{21E0FBEE-8058-3C50-6967-4543D6F5370D}"/>
          </ac:picMkLst>
        </pc:picChg>
        <pc:picChg chg="add del mod">
          <ac:chgData name="Anoop Nandakumar" userId="4fedc731-870a-4f96-adb8-cb33d134458d" providerId="ADAL" clId="{345CD9FB-55A4-4BA7-81CE-09714A06975F}" dt="2023-10-22T19:30:56.836" v="3451" actId="478"/>
          <ac:picMkLst>
            <pc:docMk/>
            <pc:sldMk cId="3260611352" sldId="270"/>
            <ac:picMk id="1027" creationId="{36133CF7-A740-DDFF-696C-F717E381D531}"/>
          </ac:picMkLst>
        </pc:picChg>
        <pc:picChg chg="add del mod">
          <ac:chgData name="Anoop Nandakumar" userId="4fedc731-870a-4f96-adb8-cb33d134458d" providerId="ADAL" clId="{345CD9FB-55A4-4BA7-81CE-09714A06975F}" dt="2023-10-22T19:31:05.700" v="3456" actId="478"/>
          <ac:picMkLst>
            <pc:docMk/>
            <pc:sldMk cId="3260611352" sldId="270"/>
            <ac:picMk id="1028" creationId="{4B996397-9E9E-83E6-D681-9937FEB50590}"/>
          </ac:picMkLst>
        </pc:picChg>
        <pc:picChg chg="add del mod">
          <ac:chgData name="Anoop Nandakumar" userId="4fedc731-870a-4f96-adb8-cb33d134458d" providerId="ADAL" clId="{345CD9FB-55A4-4BA7-81CE-09714A06975F}" dt="2023-10-22T19:31:04.470" v="3455" actId="478"/>
          <ac:picMkLst>
            <pc:docMk/>
            <pc:sldMk cId="3260611352" sldId="270"/>
            <ac:picMk id="1029" creationId="{D76553E8-2FCF-7935-C01D-636E3EA80D81}"/>
          </ac:picMkLst>
        </pc:picChg>
        <pc:picChg chg="add mod">
          <ac:chgData name="Anoop Nandakumar" userId="4fedc731-870a-4f96-adb8-cb33d134458d" providerId="ADAL" clId="{345CD9FB-55A4-4BA7-81CE-09714A06975F}" dt="2023-10-22T19:37:32.254" v="3502" actId="1076"/>
          <ac:picMkLst>
            <pc:docMk/>
            <pc:sldMk cId="3260611352" sldId="270"/>
            <ac:picMk id="1030" creationId="{2B189056-E543-E3E5-AB78-01226E848FF5}"/>
          </ac:picMkLst>
        </pc:picChg>
      </pc:sldChg>
      <pc:sldChg chg="del">
        <pc:chgData name="Anoop Nandakumar" userId="4fedc731-870a-4f96-adb8-cb33d134458d" providerId="ADAL" clId="{345CD9FB-55A4-4BA7-81CE-09714A06975F}" dt="2023-10-22T19:27:01.439" v="3434" actId="47"/>
        <pc:sldMkLst>
          <pc:docMk/>
          <pc:sldMk cId="3384443138" sldId="282"/>
        </pc:sldMkLst>
      </pc:sldChg>
      <pc:sldChg chg="modSp mod modNotesTx">
        <pc:chgData name="Anoop Nandakumar" userId="4fedc731-870a-4f96-adb8-cb33d134458d" providerId="ADAL" clId="{345CD9FB-55A4-4BA7-81CE-09714A06975F}" dt="2023-10-24T10:29:45.942" v="5646" actId="403"/>
        <pc:sldMkLst>
          <pc:docMk/>
          <pc:sldMk cId="3450126267" sldId="283"/>
        </pc:sldMkLst>
        <pc:spChg chg="mod">
          <ac:chgData name="Anoop Nandakumar" userId="4fedc731-870a-4f96-adb8-cb33d134458d" providerId="ADAL" clId="{345CD9FB-55A4-4BA7-81CE-09714A06975F}" dt="2023-10-24T10:29:45.942" v="5646" actId="403"/>
          <ac:spMkLst>
            <pc:docMk/>
            <pc:sldMk cId="3450126267" sldId="283"/>
            <ac:spMk id="7" creationId="{CA1526F3-ADA6-DBE4-743F-86C332905159}"/>
          </ac:spMkLst>
        </pc:spChg>
        <pc:picChg chg="mod">
          <ac:chgData name="Anoop Nandakumar" userId="4fedc731-870a-4f96-adb8-cb33d134458d" providerId="ADAL" clId="{345CD9FB-55A4-4BA7-81CE-09714A06975F}" dt="2023-10-22T11:41:45.217" v="3171" actId="1076"/>
          <ac:picMkLst>
            <pc:docMk/>
            <pc:sldMk cId="3450126267" sldId="283"/>
            <ac:picMk id="8" creationId="{DADCCA22-F2FB-265A-DA99-4B0055DFABC3}"/>
          </ac:picMkLst>
        </pc:picChg>
      </pc:sldChg>
      <pc:sldChg chg="addSp delSp modSp mod modClrScheme chgLayout modNotesTx">
        <pc:chgData name="Anoop Nandakumar" userId="4fedc731-870a-4f96-adb8-cb33d134458d" providerId="ADAL" clId="{345CD9FB-55A4-4BA7-81CE-09714A06975F}" dt="2023-10-24T19:14:43.377" v="6145" actId="1076"/>
        <pc:sldMkLst>
          <pc:docMk/>
          <pc:sldMk cId="1720268569" sldId="284"/>
        </pc:sldMkLst>
        <pc:spChg chg="mod ord">
          <ac:chgData name="Anoop Nandakumar" userId="4fedc731-870a-4f96-adb8-cb33d134458d" providerId="ADAL" clId="{345CD9FB-55A4-4BA7-81CE-09714A06975F}" dt="2023-10-22T10:22:25.983" v="1469" actId="700"/>
          <ac:spMkLst>
            <pc:docMk/>
            <pc:sldMk cId="1720268569" sldId="284"/>
            <ac:spMk id="5" creationId="{646665B6-F02E-4FF8-AEBC-BEFA35EAFC65}"/>
          </ac:spMkLst>
        </pc:spChg>
        <pc:spChg chg="del mod">
          <ac:chgData name="Anoop Nandakumar" userId="4fedc731-870a-4f96-adb8-cb33d134458d" providerId="ADAL" clId="{345CD9FB-55A4-4BA7-81CE-09714A06975F}" dt="2023-10-22T10:06:12.371" v="766" actId="478"/>
          <ac:spMkLst>
            <pc:docMk/>
            <pc:sldMk cId="1720268569" sldId="284"/>
            <ac:spMk id="6" creationId="{A5162B32-341E-E9A4-FF78-A9A411854B32}"/>
          </ac:spMkLst>
        </pc:spChg>
        <pc:spChg chg="add del">
          <ac:chgData name="Anoop Nandakumar" userId="4fedc731-870a-4f96-adb8-cb33d134458d" providerId="ADAL" clId="{345CD9FB-55A4-4BA7-81CE-09714A06975F}" dt="2023-10-22T10:06:00.451" v="763" actId="22"/>
          <ac:spMkLst>
            <pc:docMk/>
            <pc:sldMk cId="1720268569" sldId="284"/>
            <ac:spMk id="7" creationId="{3F73085B-7BEA-D85D-B71E-608FF72668C6}"/>
          </ac:spMkLst>
        </pc:spChg>
        <pc:spChg chg="add mod ord">
          <ac:chgData name="Anoop Nandakumar" userId="4fedc731-870a-4f96-adb8-cb33d134458d" providerId="ADAL" clId="{345CD9FB-55A4-4BA7-81CE-09714A06975F}" dt="2023-10-24T10:35:27.242" v="5665" actId="255"/>
          <ac:spMkLst>
            <pc:docMk/>
            <pc:sldMk cId="1720268569" sldId="284"/>
            <ac:spMk id="8" creationId="{218C6501-93DF-B04C-E38C-BBBE0E9C3A2E}"/>
          </ac:spMkLst>
        </pc:spChg>
        <pc:spChg chg="add del mod ord">
          <ac:chgData name="Anoop Nandakumar" userId="4fedc731-870a-4f96-adb8-cb33d134458d" providerId="ADAL" clId="{345CD9FB-55A4-4BA7-81CE-09714A06975F}" dt="2023-10-22T10:22:25.983" v="1469" actId="700"/>
          <ac:spMkLst>
            <pc:docMk/>
            <pc:sldMk cId="1720268569" sldId="284"/>
            <ac:spMk id="9" creationId="{AFADB141-D09F-EAC1-49F5-1BB8369F5C78}"/>
          </ac:spMkLst>
        </pc:spChg>
        <pc:spChg chg="mod ord">
          <ac:chgData name="Anoop Nandakumar" userId="4fedc731-870a-4f96-adb8-cb33d134458d" providerId="ADAL" clId="{345CD9FB-55A4-4BA7-81CE-09714A06975F}" dt="2023-10-22T10:22:25.983" v="1469" actId="700"/>
          <ac:spMkLst>
            <pc:docMk/>
            <pc:sldMk cId="1720268569" sldId="284"/>
            <ac:spMk id="19" creationId="{39B2324E-969D-4802-8BB3-E6EC3E221464}"/>
          </ac:spMkLst>
        </pc:spChg>
        <pc:spChg chg="del">
          <ac:chgData name="Anoop Nandakumar" userId="4fedc731-870a-4f96-adb8-cb33d134458d" providerId="ADAL" clId="{345CD9FB-55A4-4BA7-81CE-09714A06975F}" dt="2023-10-22T10:05:28.623" v="761" actId="931"/>
          <ac:spMkLst>
            <pc:docMk/>
            <pc:sldMk cId="1720268569" sldId="284"/>
            <ac:spMk id="28" creationId="{29909120-B013-4872-BAFC-11D63AAABDD4}"/>
          </ac:spMkLst>
        </pc:spChg>
        <pc:picChg chg="add mod ord">
          <ac:chgData name="Anoop Nandakumar" userId="4fedc731-870a-4f96-adb8-cb33d134458d" providerId="ADAL" clId="{345CD9FB-55A4-4BA7-81CE-09714A06975F}" dt="2023-10-24T19:14:43.377" v="6145" actId="1076"/>
          <ac:picMkLst>
            <pc:docMk/>
            <pc:sldMk cId="1720268569" sldId="284"/>
            <ac:picMk id="3" creationId="{3190BCDD-B1BB-0BFC-7AE7-568091C9CD56}"/>
          </ac:picMkLst>
        </pc:picChg>
      </pc:sldChg>
      <pc:sldChg chg="addSp delSp modSp mod ord">
        <pc:chgData name="Anoop Nandakumar" userId="4fedc731-870a-4f96-adb8-cb33d134458d" providerId="ADAL" clId="{345CD9FB-55A4-4BA7-81CE-09714A06975F}" dt="2023-10-24T11:50:19.003" v="5868" actId="113"/>
        <pc:sldMkLst>
          <pc:docMk/>
          <pc:sldMk cId="1121879896" sldId="285"/>
        </pc:sldMkLst>
        <pc:spChg chg="add mod">
          <ac:chgData name="Anoop Nandakumar" userId="4fedc731-870a-4f96-adb8-cb33d134458d" providerId="ADAL" clId="{345CD9FB-55A4-4BA7-81CE-09714A06975F}" dt="2023-10-24T11:50:19.003" v="5868" actId="113"/>
          <ac:spMkLst>
            <pc:docMk/>
            <pc:sldMk cId="1121879896" sldId="285"/>
            <ac:spMk id="2" creationId="{321BE8BF-09A6-6124-BD1E-4170FE94F03E}"/>
          </ac:spMkLst>
        </pc:spChg>
        <pc:spChg chg="del">
          <ac:chgData name="Anoop Nandakumar" userId="4fedc731-870a-4f96-adb8-cb33d134458d" providerId="ADAL" clId="{345CD9FB-55A4-4BA7-81CE-09714A06975F}" dt="2023-10-22T20:40:52.648" v="3637" actId="478"/>
          <ac:spMkLst>
            <pc:docMk/>
            <pc:sldMk cId="1121879896" sldId="285"/>
            <ac:spMk id="4" creationId="{24BCFDDC-0123-4F38-A130-41DA14797549}"/>
          </ac:spMkLst>
        </pc:spChg>
        <pc:spChg chg="del">
          <ac:chgData name="Anoop Nandakumar" userId="4fedc731-870a-4f96-adb8-cb33d134458d" providerId="ADAL" clId="{345CD9FB-55A4-4BA7-81CE-09714A06975F}" dt="2023-10-22T19:41:50.275" v="3523" actId="478"/>
          <ac:spMkLst>
            <pc:docMk/>
            <pc:sldMk cId="1121879896" sldId="285"/>
            <ac:spMk id="6" creationId="{AA38799E-CF76-8D9D-15F1-61FDA0196022}"/>
          </ac:spMkLst>
        </pc:spChg>
        <pc:spChg chg="mod">
          <ac:chgData name="Anoop Nandakumar" userId="4fedc731-870a-4f96-adb8-cb33d134458d" providerId="ADAL" clId="{345CD9FB-55A4-4BA7-81CE-09714A06975F}" dt="2023-10-24T11:47:26.931" v="5822" actId="20577"/>
          <ac:spMkLst>
            <pc:docMk/>
            <pc:sldMk cId="1121879896" sldId="285"/>
            <ac:spMk id="16" creationId="{812B1988-DF3B-414E-BEB4-BDE3F33E67A9}"/>
          </ac:spMkLst>
        </pc:spChg>
        <pc:picChg chg="add mod">
          <ac:chgData name="Anoop Nandakumar" userId="4fedc731-870a-4f96-adb8-cb33d134458d" providerId="ADAL" clId="{345CD9FB-55A4-4BA7-81CE-09714A06975F}" dt="2023-10-24T11:40:05.261" v="5803" actId="1076"/>
          <ac:picMkLst>
            <pc:docMk/>
            <pc:sldMk cId="1121879896" sldId="285"/>
            <ac:picMk id="6" creationId="{5335FAE6-5F1C-EB97-C7C4-ECAD3492DCE8}"/>
          </ac:picMkLst>
        </pc:picChg>
      </pc:sldChg>
      <pc:sldChg chg="addSp delSp modSp mod modClrScheme chgLayout">
        <pc:chgData name="Anoop Nandakumar" userId="4fedc731-870a-4f96-adb8-cb33d134458d" providerId="ADAL" clId="{345CD9FB-55A4-4BA7-81CE-09714A06975F}" dt="2023-10-24T10:18:02.838" v="5482" actId="403"/>
        <pc:sldMkLst>
          <pc:docMk/>
          <pc:sldMk cId="227929180" sldId="286"/>
        </pc:sldMkLst>
        <pc:spChg chg="add del mod ord">
          <ac:chgData name="Anoop Nandakumar" userId="4fedc731-870a-4f96-adb8-cb33d134458d" providerId="ADAL" clId="{345CD9FB-55A4-4BA7-81CE-09714A06975F}" dt="2023-10-24T10:18:02.838" v="5482" actId="403"/>
          <ac:spMkLst>
            <pc:docMk/>
            <pc:sldMk cId="227929180" sldId="286"/>
            <ac:spMk id="2" creationId="{E0B9A0BA-6A48-F9AE-0EDE-BE2C78C86104}"/>
          </ac:spMkLst>
        </pc:spChg>
        <pc:spChg chg="add del">
          <ac:chgData name="Anoop Nandakumar" userId="4fedc731-870a-4f96-adb8-cb33d134458d" providerId="ADAL" clId="{345CD9FB-55A4-4BA7-81CE-09714A06975F}" dt="2023-10-24T10:17:22.112" v="5472" actId="478"/>
          <ac:spMkLst>
            <pc:docMk/>
            <pc:sldMk cId="227929180" sldId="286"/>
            <ac:spMk id="3" creationId="{6F9D4274-783E-A388-2B1B-E8A93F6A87D7}"/>
          </ac:spMkLst>
        </pc:spChg>
        <pc:spChg chg="del">
          <ac:chgData name="Anoop Nandakumar" userId="4fedc731-870a-4f96-adb8-cb33d134458d" providerId="ADAL" clId="{345CD9FB-55A4-4BA7-81CE-09714A06975F}" dt="2023-10-24T10:16:25.018" v="5451" actId="931"/>
          <ac:spMkLst>
            <pc:docMk/>
            <pc:sldMk cId="227929180" sldId="286"/>
            <ac:spMk id="4" creationId="{D6ABD0F3-ED59-A984-CC36-E57DAE01779D}"/>
          </ac:spMkLst>
        </pc:spChg>
        <pc:spChg chg="mod">
          <ac:chgData name="Anoop Nandakumar" userId="4fedc731-870a-4f96-adb8-cb33d134458d" providerId="ADAL" clId="{345CD9FB-55A4-4BA7-81CE-09714A06975F}" dt="2023-10-24T10:17:17.995" v="5471" actId="26606"/>
          <ac:spMkLst>
            <pc:docMk/>
            <pc:sldMk cId="227929180" sldId="286"/>
            <ac:spMk id="5" creationId="{1A5D375E-1C7C-0F85-EC23-83F2954E61FB}"/>
          </ac:spMkLst>
        </pc:spChg>
        <pc:spChg chg="del mod ord">
          <ac:chgData name="Anoop Nandakumar" userId="4fedc731-870a-4f96-adb8-cb33d134458d" providerId="ADAL" clId="{345CD9FB-55A4-4BA7-81CE-09714A06975F}" dt="2023-10-24T10:17:24.990" v="5473" actId="478"/>
          <ac:spMkLst>
            <pc:docMk/>
            <pc:sldMk cId="227929180" sldId="286"/>
            <ac:spMk id="6" creationId="{1E7DF1F2-754E-C6A0-5DB1-517E7C1E6ED1}"/>
          </ac:spMkLst>
        </pc:spChg>
        <pc:spChg chg="mod">
          <ac:chgData name="Anoop Nandakumar" userId="4fedc731-870a-4f96-adb8-cb33d134458d" providerId="ADAL" clId="{345CD9FB-55A4-4BA7-81CE-09714A06975F}" dt="2023-10-24T10:17:17.995" v="5471" actId="26606"/>
          <ac:spMkLst>
            <pc:docMk/>
            <pc:sldMk cId="227929180" sldId="286"/>
            <ac:spMk id="7" creationId="{693F5E6B-1858-4995-1677-3B8BB5A3B7D6}"/>
          </ac:spMkLst>
        </pc:spChg>
        <pc:spChg chg="add del mod">
          <ac:chgData name="Anoop Nandakumar" userId="4fedc731-870a-4f96-adb8-cb33d134458d" providerId="ADAL" clId="{345CD9FB-55A4-4BA7-81CE-09714A06975F}" dt="2023-10-24T10:17:17.995" v="5471" actId="26606"/>
          <ac:spMkLst>
            <pc:docMk/>
            <pc:sldMk cId="227929180" sldId="286"/>
            <ac:spMk id="11" creationId="{A0DFAD0A-9EAE-AE1E-A637-E3CEDDE5C707}"/>
          </ac:spMkLst>
        </pc:spChg>
        <pc:spChg chg="add del mod">
          <ac:chgData name="Anoop Nandakumar" userId="4fedc731-870a-4f96-adb8-cb33d134458d" providerId="ADAL" clId="{345CD9FB-55A4-4BA7-81CE-09714A06975F}" dt="2023-10-24T10:17:15.417" v="5466" actId="478"/>
          <ac:spMkLst>
            <pc:docMk/>
            <pc:sldMk cId="227929180" sldId="286"/>
            <ac:spMk id="12" creationId="{7A46A257-7BD6-4FC1-EBDA-E2E67B4956A9}"/>
          </ac:spMkLst>
        </pc:spChg>
        <pc:spChg chg="add del mod">
          <ac:chgData name="Anoop Nandakumar" userId="4fedc731-870a-4f96-adb8-cb33d134458d" providerId="ADAL" clId="{345CD9FB-55A4-4BA7-81CE-09714A06975F}" dt="2023-10-24T10:16:51.072" v="5457" actId="26606"/>
          <ac:spMkLst>
            <pc:docMk/>
            <pc:sldMk cId="227929180" sldId="286"/>
            <ac:spMk id="14" creationId="{B992A44C-FAB1-9B04-A24F-FB2D124AA36A}"/>
          </ac:spMkLst>
        </pc:spChg>
        <pc:spChg chg="add del mod">
          <ac:chgData name="Anoop Nandakumar" userId="4fedc731-870a-4f96-adb8-cb33d134458d" providerId="ADAL" clId="{345CD9FB-55A4-4BA7-81CE-09714A06975F}" dt="2023-10-24T10:17:17.995" v="5471" actId="26606"/>
          <ac:spMkLst>
            <pc:docMk/>
            <pc:sldMk cId="227929180" sldId="286"/>
            <ac:spMk id="16" creationId="{82E5F219-B82E-2AFC-8542-EA4DF1E32091}"/>
          </ac:spMkLst>
        </pc:spChg>
        <pc:picChg chg="add mod">
          <ac:chgData name="Anoop Nandakumar" userId="4fedc731-870a-4f96-adb8-cb33d134458d" providerId="ADAL" clId="{345CD9FB-55A4-4BA7-81CE-09714A06975F}" dt="2023-10-24T10:17:55.118" v="5476" actId="207"/>
          <ac:picMkLst>
            <pc:docMk/>
            <pc:sldMk cId="227929180" sldId="286"/>
            <ac:picMk id="9" creationId="{475866F5-B732-49EB-A9FB-DE12EF5DFC75}"/>
          </ac:picMkLst>
        </pc:picChg>
      </pc:sldChg>
      <pc:sldChg chg="addSp delSp modSp mod modClrScheme chgLayout">
        <pc:chgData name="Anoop Nandakumar" userId="4fedc731-870a-4f96-adb8-cb33d134458d" providerId="ADAL" clId="{345CD9FB-55A4-4BA7-81CE-09714A06975F}" dt="2023-10-22T19:28:41.558" v="3445" actId="255"/>
        <pc:sldMkLst>
          <pc:docMk/>
          <pc:sldMk cId="3193747807" sldId="287"/>
        </pc:sldMkLst>
        <pc:spChg chg="mod ord">
          <ac:chgData name="Anoop Nandakumar" userId="4fedc731-870a-4f96-adb8-cb33d134458d" providerId="ADAL" clId="{345CD9FB-55A4-4BA7-81CE-09714A06975F}" dt="2023-10-22T19:28:41.558" v="3445" actId="255"/>
          <ac:spMkLst>
            <pc:docMk/>
            <pc:sldMk cId="3193747807" sldId="287"/>
            <ac:spMk id="2" creationId="{F3C1D1F6-DF13-57E4-0747-92D105E8A4F2}"/>
          </ac:spMkLst>
        </pc:spChg>
        <pc:spChg chg="del">
          <ac:chgData name="Anoop Nandakumar" userId="4fedc731-870a-4f96-adb8-cb33d134458d" providerId="ADAL" clId="{345CD9FB-55A4-4BA7-81CE-09714A06975F}" dt="2023-10-22T19:28:26.071" v="3442" actId="26606"/>
          <ac:spMkLst>
            <pc:docMk/>
            <pc:sldMk cId="3193747807" sldId="287"/>
            <ac:spMk id="3" creationId="{354715E2-C238-9DAC-D5B7-4F38CDE74387}"/>
          </ac:spMkLst>
        </pc:spChg>
        <pc:spChg chg="del">
          <ac:chgData name="Anoop Nandakumar" userId="4fedc731-870a-4f96-adb8-cb33d134458d" providerId="ADAL" clId="{345CD9FB-55A4-4BA7-81CE-09714A06975F}" dt="2023-10-22T19:28:15.975" v="3441" actId="931"/>
          <ac:spMkLst>
            <pc:docMk/>
            <pc:sldMk cId="3193747807" sldId="287"/>
            <ac:spMk id="4" creationId="{53E02BAD-8BD5-410D-FA71-7D04CD6420F9}"/>
          </ac:spMkLst>
        </pc:spChg>
        <pc:spChg chg="mod">
          <ac:chgData name="Anoop Nandakumar" userId="4fedc731-870a-4f96-adb8-cb33d134458d" providerId="ADAL" clId="{345CD9FB-55A4-4BA7-81CE-09714A06975F}" dt="2023-10-22T19:28:26.071" v="3442" actId="26606"/>
          <ac:spMkLst>
            <pc:docMk/>
            <pc:sldMk cId="3193747807" sldId="287"/>
            <ac:spMk id="5" creationId="{D7A20D4E-DEB0-2BA4-3F24-132B2C9EA5CE}"/>
          </ac:spMkLst>
        </pc:spChg>
        <pc:spChg chg="del mod">
          <ac:chgData name="Anoop Nandakumar" userId="4fedc731-870a-4f96-adb8-cb33d134458d" providerId="ADAL" clId="{345CD9FB-55A4-4BA7-81CE-09714A06975F}" dt="2023-10-22T19:28:30.807" v="3443" actId="478"/>
          <ac:spMkLst>
            <pc:docMk/>
            <pc:sldMk cId="3193747807" sldId="287"/>
            <ac:spMk id="6" creationId="{2A4E4EA7-3CE6-38BE-5954-366889699433}"/>
          </ac:spMkLst>
        </pc:spChg>
        <pc:spChg chg="mod">
          <ac:chgData name="Anoop Nandakumar" userId="4fedc731-870a-4f96-adb8-cb33d134458d" providerId="ADAL" clId="{345CD9FB-55A4-4BA7-81CE-09714A06975F}" dt="2023-10-22T19:28:26.071" v="3442" actId="26606"/>
          <ac:spMkLst>
            <pc:docMk/>
            <pc:sldMk cId="3193747807" sldId="287"/>
            <ac:spMk id="7" creationId="{74DE436D-A8CE-8639-EB17-8BB730A5E42B}"/>
          </ac:spMkLst>
        </pc:spChg>
        <pc:spChg chg="add del mod">
          <ac:chgData name="Anoop Nandakumar" userId="4fedc731-870a-4f96-adb8-cb33d134458d" providerId="ADAL" clId="{345CD9FB-55A4-4BA7-81CE-09714A06975F}" dt="2023-10-22T19:28:32.732" v="3444" actId="478"/>
          <ac:spMkLst>
            <pc:docMk/>
            <pc:sldMk cId="3193747807" sldId="287"/>
            <ac:spMk id="14" creationId="{50B27AD1-CA43-44BD-53F2-6B6797FFA988}"/>
          </ac:spMkLst>
        </pc:spChg>
        <pc:picChg chg="add mod">
          <ac:chgData name="Anoop Nandakumar" userId="4fedc731-870a-4f96-adb8-cb33d134458d" providerId="ADAL" clId="{345CD9FB-55A4-4BA7-81CE-09714A06975F}" dt="2023-10-22T19:28:26.071" v="3442" actId="26606"/>
          <ac:picMkLst>
            <pc:docMk/>
            <pc:sldMk cId="3193747807" sldId="287"/>
            <ac:picMk id="9" creationId="{7F6BAA82-4E9E-26B9-38D3-23160CB6C29B}"/>
          </ac:picMkLst>
        </pc:picChg>
      </pc:sldChg>
      <pc:sldChg chg="del ord">
        <pc:chgData name="Anoop Nandakumar" userId="4fedc731-870a-4f96-adb8-cb33d134458d" providerId="ADAL" clId="{345CD9FB-55A4-4BA7-81CE-09714A06975F}" dt="2023-10-22T19:27:19.619" v="3440" actId="47"/>
        <pc:sldMkLst>
          <pc:docMk/>
          <pc:sldMk cId="2460030839" sldId="288"/>
        </pc:sldMkLst>
      </pc:sldChg>
      <pc:sldChg chg="addSp delSp modSp mod modNotesTx">
        <pc:chgData name="Anoop Nandakumar" userId="4fedc731-870a-4f96-adb8-cb33d134458d" providerId="ADAL" clId="{345CD9FB-55A4-4BA7-81CE-09714A06975F}" dt="2023-10-24T10:55:08.411" v="5731" actId="403"/>
        <pc:sldMkLst>
          <pc:docMk/>
          <pc:sldMk cId="148017695" sldId="289"/>
        </pc:sldMkLst>
        <pc:spChg chg="del">
          <ac:chgData name="Anoop Nandakumar" userId="4fedc731-870a-4f96-adb8-cb33d134458d" providerId="ADAL" clId="{345CD9FB-55A4-4BA7-81CE-09714A06975F}" dt="2023-10-22T12:26:38.499" v="3271" actId="478"/>
          <ac:spMkLst>
            <pc:docMk/>
            <pc:sldMk cId="148017695" sldId="289"/>
            <ac:spMk id="6" creationId="{A5162B32-341E-E9A4-FF78-A9A411854B32}"/>
          </ac:spMkLst>
        </pc:spChg>
        <pc:spChg chg="add del mod">
          <ac:chgData name="Anoop Nandakumar" userId="4fedc731-870a-4f96-adb8-cb33d134458d" providerId="ADAL" clId="{345CD9FB-55A4-4BA7-81CE-09714A06975F}" dt="2023-10-24T09:18:07.106" v="5114" actId="931"/>
          <ac:spMkLst>
            <pc:docMk/>
            <pc:sldMk cId="148017695" sldId="289"/>
            <ac:spMk id="8" creationId="{CD7C5778-DCA8-F8C1-1C57-34962F15E07A}"/>
          </ac:spMkLst>
        </pc:spChg>
        <pc:spChg chg="add mod">
          <ac:chgData name="Anoop Nandakumar" userId="4fedc731-870a-4f96-adb8-cb33d134458d" providerId="ADAL" clId="{345CD9FB-55A4-4BA7-81CE-09714A06975F}" dt="2023-10-24T10:55:08.411" v="5731" actId="403"/>
          <ac:spMkLst>
            <pc:docMk/>
            <pc:sldMk cId="148017695" sldId="289"/>
            <ac:spMk id="11" creationId="{71E32D81-83EF-B098-5F57-625542AD6D18}"/>
          </ac:spMkLst>
        </pc:spChg>
        <pc:spChg chg="mod">
          <ac:chgData name="Anoop Nandakumar" userId="4fedc731-870a-4f96-adb8-cb33d134458d" providerId="ADAL" clId="{345CD9FB-55A4-4BA7-81CE-09714A06975F}" dt="2023-10-22T12:26:33.619" v="3270" actId="5793"/>
          <ac:spMkLst>
            <pc:docMk/>
            <pc:sldMk cId="148017695" sldId="289"/>
            <ac:spMk id="19" creationId="{39B2324E-969D-4802-8BB3-E6EC3E221464}"/>
          </ac:spMkLst>
        </pc:spChg>
        <pc:spChg chg="del">
          <ac:chgData name="Anoop Nandakumar" userId="4fedc731-870a-4f96-adb8-cb33d134458d" providerId="ADAL" clId="{345CD9FB-55A4-4BA7-81CE-09714A06975F}" dt="2023-10-24T09:16:43.110" v="5106" actId="931"/>
          <ac:spMkLst>
            <pc:docMk/>
            <pc:sldMk cId="148017695" sldId="289"/>
            <ac:spMk id="28" creationId="{29909120-B013-4872-BAFC-11D63AAABDD4}"/>
          </ac:spMkLst>
        </pc:spChg>
        <pc:picChg chg="add del mod">
          <ac:chgData name="Anoop Nandakumar" userId="4fedc731-870a-4f96-adb8-cb33d134458d" providerId="ADAL" clId="{345CD9FB-55A4-4BA7-81CE-09714A06975F}" dt="2023-10-24T09:17:07.587" v="5111" actId="478"/>
          <ac:picMkLst>
            <pc:docMk/>
            <pc:sldMk cId="148017695" sldId="289"/>
            <ac:picMk id="3" creationId="{E9A58936-0737-CAB0-5411-415A7AFD1C01}"/>
          </ac:picMkLst>
        </pc:picChg>
        <pc:picChg chg="add del mod">
          <ac:chgData name="Anoop Nandakumar" userId="4fedc731-870a-4f96-adb8-cb33d134458d" providerId="ADAL" clId="{345CD9FB-55A4-4BA7-81CE-09714A06975F}" dt="2023-10-24T09:18:09.684" v="5115" actId="478"/>
          <ac:picMkLst>
            <pc:docMk/>
            <pc:sldMk cId="148017695" sldId="289"/>
            <ac:picMk id="6" creationId="{D90895C2-1D5C-A816-984B-9B9AEBE98027}"/>
          </ac:picMkLst>
        </pc:picChg>
        <pc:picChg chg="add mod">
          <ac:chgData name="Anoop Nandakumar" userId="4fedc731-870a-4f96-adb8-cb33d134458d" providerId="ADAL" clId="{345CD9FB-55A4-4BA7-81CE-09714A06975F}" dt="2023-10-24T09:18:19.729" v="5118" actId="1076"/>
          <ac:picMkLst>
            <pc:docMk/>
            <pc:sldMk cId="148017695" sldId="289"/>
            <ac:picMk id="10" creationId="{EF98BCFE-0E14-4B61-C78B-831275ED9760}"/>
          </ac:picMkLst>
        </pc:picChg>
      </pc:sldChg>
      <pc:sldChg chg="addSp delSp modSp add mod modNotesTx">
        <pc:chgData name="Anoop Nandakumar" userId="4fedc731-870a-4f96-adb8-cb33d134458d" providerId="ADAL" clId="{345CD9FB-55A4-4BA7-81CE-09714A06975F}" dt="2023-10-24T10:54:00.191" v="5729" actId="5793"/>
        <pc:sldMkLst>
          <pc:docMk/>
          <pc:sldMk cId="2939551340" sldId="290"/>
        </pc:sldMkLst>
        <pc:spChg chg="del">
          <ac:chgData name="Anoop Nandakumar" userId="4fedc731-870a-4f96-adb8-cb33d134458d" providerId="ADAL" clId="{345CD9FB-55A4-4BA7-81CE-09714A06975F}" dt="2023-10-22T11:30:41.173" v="2854" actId="478"/>
          <ac:spMkLst>
            <pc:docMk/>
            <pc:sldMk cId="2939551340" sldId="290"/>
            <ac:spMk id="3" creationId="{13185E29-C32E-49F4-9417-C2C1934B29B3}"/>
          </ac:spMkLst>
        </pc:spChg>
        <pc:spChg chg="add del mod">
          <ac:chgData name="Anoop Nandakumar" userId="4fedc731-870a-4f96-adb8-cb33d134458d" providerId="ADAL" clId="{345CD9FB-55A4-4BA7-81CE-09714A06975F}" dt="2023-10-22T11:04:11.136" v="2420" actId="478"/>
          <ac:spMkLst>
            <pc:docMk/>
            <pc:sldMk cId="2939551340" sldId="290"/>
            <ac:spMk id="4" creationId="{6F5A9149-2AED-9DA2-49BA-CC55C6A51DBF}"/>
          </ac:spMkLst>
        </pc:spChg>
        <pc:spChg chg="add mod">
          <ac:chgData name="Anoop Nandakumar" userId="4fedc731-870a-4f96-adb8-cb33d134458d" providerId="ADAL" clId="{345CD9FB-55A4-4BA7-81CE-09714A06975F}" dt="2023-10-24T10:54:00.191" v="5729" actId="5793"/>
          <ac:spMkLst>
            <pc:docMk/>
            <pc:sldMk cId="2939551340" sldId="290"/>
            <ac:spMk id="8" creationId="{5B3A991A-AA00-7806-1D68-CB68B3F701FE}"/>
          </ac:spMkLst>
        </pc:spChg>
        <pc:spChg chg="mod">
          <ac:chgData name="Anoop Nandakumar" userId="4fedc731-870a-4f96-adb8-cb33d134458d" providerId="ADAL" clId="{345CD9FB-55A4-4BA7-81CE-09714A06975F}" dt="2023-10-22T11:44:49.403" v="3241" actId="20577"/>
          <ac:spMkLst>
            <pc:docMk/>
            <pc:sldMk cId="2939551340" sldId="290"/>
            <ac:spMk id="10" creationId="{4AEB4E6B-BDBC-D908-24FB-B2D92EF93094}"/>
          </ac:spMkLst>
        </pc:spChg>
        <pc:spChg chg="mod">
          <ac:chgData name="Anoop Nandakumar" userId="4fedc731-870a-4f96-adb8-cb33d134458d" providerId="ADAL" clId="{345CD9FB-55A4-4BA7-81CE-09714A06975F}" dt="2023-10-22T11:29:05.342" v="2848" actId="20577"/>
          <ac:spMkLst>
            <pc:docMk/>
            <pc:sldMk cId="2939551340" sldId="290"/>
            <ac:spMk id="16" creationId="{812B1988-DF3B-414E-BEB4-BDE3F33E67A9}"/>
          </ac:spMkLst>
        </pc:spChg>
        <pc:spChg chg="del">
          <ac:chgData name="Anoop Nandakumar" userId="4fedc731-870a-4f96-adb8-cb33d134458d" providerId="ADAL" clId="{345CD9FB-55A4-4BA7-81CE-09714A06975F}" dt="2023-10-22T11:04:10.077" v="2419" actId="478"/>
          <ac:spMkLst>
            <pc:docMk/>
            <pc:sldMk cId="2939551340" sldId="290"/>
            <ac:spMk id="19" creationId="{5BF24FBE-4C0D-88BE-E289-57F47C78BE56}"/>
          </ac:spMkLst>
        </pc:spChg>
        <pc:picChg chg="add mod">
          <ac:chgData name="Anoop Nandakumar" userId="4fedc731-870a-4f96-adb8-cb33d134458d" providerId="ADAL" clId="{345CD9FB-55A4-4BA7-81CE-09714A06975F}" dt="2023-10-22T11:28:38.226" v="2828" actId="1076"/>
          <ac:picMkLst>
            <pc:docMk/>
            <pc:sldMk cId="2939551340" sldId="290"/>
            <ac:picMk id="7" creationId="{6272850F-F9DE-6298-3C40-84D48A0237E0}"/>
          </ac:picMkLst>
        </pc:picChg>
        <pc:picChg chg="del">
          <ac:chgData name="Anoop Nandakumar" userId="4fedc731-870a-4f96-adb8-cb33d134458d" providerId="ADAL" clId="{345CD9FB-55A4-4BA7-81CE-09714A06975F}" dt="2023-10-22T11:04:04.872" v="2418" actId="478"/>
          <ac:picMkLst>
            <pc:docMk/>
            <pc:sldMk cId="2939551340" sldId="290"/>
            <ac:picMk id="9" creationId="{FF9AF592-C0E4-7757-7259-0EE2B9C6F88D}"/>
          </ac:picMkLst>
        </pc:picChg>
        <pc:picChg chg="del">
          <ac:chgData name="Anoop Nandakumar" userId="4fedc731-870a-4f96-adb8-cb33d134458d" providerId="ADAL" clId="{345CD9FB-55A4-4BA7-81CE-09714A06975F}" dt="2023-10-22T11:04:04.241" v="2417" actId="478"/>
          <ac:picMkLst>
            <pc:docMk/>
            <pc:sldMk cId="2939551340" sldId="290"/>
            <ac:picMk id="12" creationId="{A6FBD04E-F245-BE83-0FB2-B784531BD797}"/>
          </ac:picMkLst>
        </pc:picChg>
        <pc:picChg chg="del">
          <ac:chgData name="Anoop Nandakumar" userId="4fedc731-870a-4f96-adb8-cb33d134458d" providerId="ADAL" clId="{345CD9FB-55A4-4BA7-81CE-09714A06975F}" dt="2023-10-22T11:04:12.693" v="2422" actId="478"/>
          <ac:picMkLst>
            <pc:docMk/>
            <pc:sldMk cId="2939551340" sldId="290"/>
            <ac:picMk id="14" creationId="{627C3197-0B57-687C-1CA1-D8595A69D036}"/>
          </ac:picMkLst>
        </pc:picChg>
        <pc:picChg chg="del">
          <ac:chgData name="Anoop Nandakumar" userId="4fedc731-870a-4f96-adb8-cb33d134458d" providerId="ADAL" clId="{345CD9FB-55A4-4BA7-81CE-09714A06975F}" dt="2023-10-22T11:04:11.920" v="2421" actId="478"/>
          <ac:picMkLst>
            <pc:docMk/>
            <pc:sldMk cId="2939551340" sldId="290"/>
            <ac:picMk id="18" creationId="{27D46A9F-7357-26FA-D703-F463C4DE2BA7}"/>
          </ac:picMkLst>
        </pc:picChg>
        <pc:picChg chg="add mod">
          <ac:chgData name="Anoop Nandakumar" userId="4fedc731-870a-4f96-adb8-cb33d134458d" providerId="ADAL" clId="{345CD9FB-55A4-4BA7-81CE-09714A06975F}" dt="2023-10-22T11:45:42.488" v="3264" actId="1076"/>
          <ac:picMkLst>
            <pc:docMk/>
            <pc:sldMk cId="2939551340" sldId="290"/>
            <ac:picMk id="3074" creationId="{BB9C91D4-30C0-DC25-EA17-AA0F2B2E8676}"/>
          </ac:picMkLst>
        </pc:picChg>
      </pc:sldChg>
      <pc:sldChg chg="addSp delSp modSp add mod modNotesTx">
        <pc:chgData name="Anoop Nandakumar" userId="4fedc731-870a-4f96-adb8-cb33d134458d" providerId="ADAL" clId="{345CD9FB-55A4-4BA7-81CE-09714A06975F}" dt="2023-10-24T11:20:06.937" v="5799" actId="1038"/>
        <pc:sldMkLst>
          <pc:docMk/>
          <pc:sldMk cId="759364614" sldId="291"/>
        </pc:sldMkLst>
        <pc:spChg chg="add del mod">
          <ac:chgData name="Anoop Nandakumar" userId="4fedc731-870a-4f96-adb8-cb33d134458d" providerId="ADAL" clId="{345CD9FB-55A4-4BA7-81CE-09714A06975F}" dt="2023-10-24T10:14:08.292" v="5443" actId="478"/>
          <ac:spMkLst>
            <pc:docMk/>
            <pc:sldMk cId="759364614" sldId="291"/>
            <ac:spMk id="15" creationId="{2C3B472F-5CF5-A8B6-B0B0-CDC6BE83739D}"/>
          </ac:spMkLst>
        </pc:spChg>
        <pc:spChg chg="mod">
          <ac:chgData name="Anoop Nandakumar" userId="4fedc731-870a-4f96-adb8-cb33d134458d" providerId="ADAL" clId="{345CD9FB-55A4-4BA7-81CE-09714A06975F}" dt="2023-10-22T12:28:35.833" v="3308" actId="20577"/>
          <ac:spMkLst>
            <pc:docMk/>
            <pc:sldMk cId="759364614" sldId="291"/>
            <ac:spMk id="19" creationId="{39B2324E-969D-4802-8BB3-E6EC3E221464}"/>
          </ac:spMkLst>
        </pc:spChg>
        <pc:spChg chg="del mod">
          <ac:chgData name="Anoop Nandakumar" userId="4fedc731-870a-4f96-adb8-cb33d134458d" providerId="ADAL" clId="{345CD9FB-55A4-4BA7-81CE-09714A06975F}" dt="2023-10-24T10:14:06.376" v="5442" actId="478"/>
          <ac:spMkLst>
            <pc:docMk/>
            <pc:sldMk cId="759364614" sldId="291"/>
            <ac:spMk id="28" creationId="{29909120-B013-4872-BAFC-11D63AAABDD4}"/>
          </ac:spMkLst>
        </pc:spChg>
        <pc:spChg chg="add mod">
          <ac:chgData name="Anoop Nandakumar" userId="4fedc731-870a-4f96-adb8-cb33d134458d" providerId="ADAL" clId="{345CD9FB-55A4-4BA7-81CE-09714A06975F}" dt="2023-10-24T10:58:31.844" v="5737" actId="1076"/>
          <ac:spMkLst>
            <pc:docMk/>
            <pc:sldMk cId="759364614" sldId="291"/>
            <ac:spMk id="56" creationId="{EB0DF614-88D3-2F92-895C-2D647C8EDEE5}"/>
          </ac:spMkLst>
        </pc:spChg>
        <pc:spChg chg="add mod">
          <ac:chgData name="Anoop Nandakumar" userId="4fedc731-870a-4f96-adb8-cb33d134458d" providerId="ADAL" clId="{345CD9FB-55A4-4BA7-81CE-09714A06975F}" dt="2023-10-24T11:19:54.209" v="5790" actId="12788"/>
          <ac:spMkLst>
            <pc:docMk/>
            <pc:sldMk cId="759364614" sldId="291"/>
            <ac:spMk id="59" creationId="{8B3A8889-87F2-A1C9-FB89-5CE687A33000}"/>
          </ac:spMkLst>
        </pc:spChg>
        <pc:picChg chg="add mod">
          <ac:chgData name="Anoop Nandakumar" userId="4fedc731-870a-4f96-adb8-cb33d134458d" providerId="ADAL" clId="{345CD9FB-55A4-4BA7-81CE-09714A06975F}" dt="2023-10-24T11:19:54.209" v="5790" actId="12788"/>
          <ac:picMkLst>
            <pc:docMk/>
            <pc:sldMk cId="759364614" sldId="291"/>
            <ac:picMk id="2" creationId="{2AF07BFF-2636-BDD0-2A6A-822284639F14}"/>
          </ac:picMkLst>
        </pc:picChg>
        <pc:picChg chg="add mod">
          <ac:chgData name="Anoop Nandakumar" userId="4fedc731-870a-4f96-adb8-cb33d134458d" providerId="ADAL" clId="{345CD9FB-55A4-4BA7-81CE-09714A06975F}" dt="2023-10-24T10:14:11.454" v="5444" actId="1076"/>
          <ac:picMkLst>
            <pc:docMk/>
            <pc:sldMk cId="759364614" sldId="291"/>
            <ac:picMk id="3" creationId="{08CD95BB-507E-CB60-04D3-ED946723209C}"/>
          </ac:picMkLst>
        </pc:picChg>
        <pc:picChg chg="add mod">
          <ac:chgData name="Anoop Nandakumar" userId="4fedc731-870a-4f96-adb8-cb33d134458d" providerId="ADAL" clId="{345CD9FB-55A4-4BA7-81CE-09714A06975F}" dt="2023-10-24T10:21:49.171" v="5520" actId="207"/>
          <ac:picMkLst>
            <pc:docMk/>
            <pc:sldMk cId="759364614" sldId="291"/>
            <ac:picMk id="6" creationId="{7F5FA1D2-EC6E-C0C4-B23E-3655893E23F1}"/>
          </ac:picMkLst>
        </pc:picChg>
        <pc:picChg chg="add mod">
          <ac:chgData name="Anoop Nandakumar" userId="4fedc731-870a-4f96-adb8-cb33d134458d" providerId="ADAL" clId="{345CD9FB-55A4-4BA7-81CE-09714A06975F}" dt="2023-10-24T10:22:09.801" v="5522" actId="207"/>
          <ac:picMkLst>
            <pc:docMk/>
            <pc:sldMk cId="759364614" sldId="291"/>
            <ac:picMk id="8" creationId="{EB61CE37-DEAD-D654-FDFC-AA60AD98B80F}"/>
          </ac:picMkLst>
        </pc:picChg>
        <pc:picChg chg="add mod">
          <ac:chgData name="Anoop Nandakumar" userId="4fedc731-870a-4f96-adb8-cb33d134458d" providerId="ADAL" clId="{345CD9FB-55A4-4BA7-81CE-09714A06975F}" dt="2023-10-24T10:22:14.704" v="5524" actId="207"/>
          <ac:picMkLst>
            <pc:docMk/>
            <pc:sldMk cId="759364614" sldId="291"/>
            <ac:picMk id="10" creationId="{7A6AC076-F383-E3B7-6F33-C4874A7F4FAC}"/>
          </ac:picMkLst>
        </pc:picChg>
        <pc:picChg chg="add mod">
          <ac:chgData name="Anoop Nandakumar" userId="4fedc731-870a-4f96-adb8-cb33d134458d" providerId="ADAL" clId="{345CD9FB-55A4-4BA7-81CE-09714A06975F}" dt="2023-10-24T10:21:49.171" v="5520" actId="207"/>
          <ac:picMkLst>
            <pc:docMk/>
            <pc:sldMk cId="759364614" sldId="291"/>
            <ac:picMk id="12" creationId="{1013388C-B542-9375-A703-5F52A5F54AE7}"/>
          </ac:picMkLst>
        </pc:picChg>
        <pc:picChg chg="add mod">
          <ac:chgData name="Anoop Nandakumar" userId="4fedc731-870a-4f96-adb8-cb33d134458d" providerId="ADAL" clId="{345CD9FB-55A4-4BA7-81CE-09714A06975F}" dt="2023-10-24T10:21:49.171" v="5520" actId="207"/>
          <ac:picMkLst>
            <pc:docMk/>
            <pc:sldMk cId="759364614" sldId="291"/>
            <ac:picMk id="16" creationId="{927D02A9-BF9D-8A5A-A9BB-EE4B7DBEBA9E}"/>
          </ac:picMkLst>
        </pc:picChg>
        <pc:picChg chg="add mod">
          <ac:chgData name="Anoop Nandakumar" userId="4fedc731-870a-4f96-adb8-cb33d134458d" providerId="ADAL" clId="{345CD9FB-55A4-4BA7-81CE-09714A06975F}" dt="2023-10-24T10:21:49.171" v="5520" actId="207"/>
          <ac:picMkLst>
            <pc:docMk/>
            <pc:sldMk cId="759364614" sldId="291"/>
            <ac:picMk id="17" creationId="{8EC558F0-EE2C-E136-BB04-A931A87ABDCA}"/>
          </ac:picMkLst>
        </pc:picChg>
        <pc:picChg chg="add del mod">
          <ac:chgData name="Anoop Nandakumar" userId="4fedc731-870a-4f96-adb8-cb33d134458d" providerId="ADAL" clId="{345CD9FB-55A4-4BA7-81CE-09714A06975F}" dt="2023-10-24T10:21:14.159" v="5514" actId="478"/>
          <ac:picMkLst>
            <pc:docMk/>
            <pc:sldMk cId="759364614" sldId="291"/>
            <ac:picMk id="18" creationId="{598DCC84-D9B4-175A-07B6-FBDFCF907735}"/>
          </ac:picMkLst>
        </pc:picChg>
        <pc:picChg chg="add mod">
          <ac:chgData name="Anoop Nandakumar" userId="4fedc731-870a-4f96-adb8-cb33d134458d" providerId="ADAL" clId="{345CD9FB-55A4-4BA7-81CE-09714A06975F}" dt="2023-10-24T10:22:09.801" v="5522" actId="207"/>
          <ac:picMkLst>
            <pc:docMk/>
            <pc:sldMk cId="759364614" sldId="291"/>
            <ac:picMk id="20" creationId="{A39D2833-FFB6-90FC-EE7A-1A2DD248EABC}"/>
          </ac:picMkLst>
        </pc:picChg>
        <pc:picChg chg="add mod">
          <ac:chgData name="Anoop Nandakumar" userId="4fedc731-870a-4f96-adb8-cb33d134458d" providerId="ADAL" clId="{345CD9FB-55A4-4BA7-81CE-09714A06975F}" dt="2023-10-24T10:21:49.171" v="5520" actId="207"/>
          <ac:picMkLst>
            <pc:docMk/>
            <pc:sldMk cId="759364614" sldId="291"/>
            <ac:picMk id="21" creationId="{367088D9-3257-17AE-B9FF-2A7B1CDAD749}"/>
          </ac:picMkLst>
        </pc:picChg>
        <pc:picChg chg="add mod">
          <ac:chgData name="Anoop Nandakumar" userId="4fedc731-870a-4f96-adb8-cb33d134458d" providerId="ADAL" clId="{345CD9FB-55A4-4BA7-81CE-09714A06975F}" dt="2023-10-24T10:21:49.171" v="5520" actId="207"/>
          <ac:picMkLst>
            <pc:docMk/>
            <pc:sldMk cId="759364614" sldId="291"/>
            <ac:picMk id="23" creationId="{142F8724-5D6D-EA6F-63D4-66FF53C0C126}"/>
          </ac:picMkLst>
        </pc:picChg>
        <pc:picChg chg="add mod">
          <ac:chgData name="Anoop Nandakumar" userId="4fedc731-870a-4f96-adb8-cb33d134458d" providerId="ADAL" clId="{345CD9FB-55A4-4BA7-81CE-09714A06975F}" dt="2023-10-24T11:19:54.209" v="5790" actId="12788"/>
          <ac:picMkLst>
            <pc:docMk/>
            <pc:sldMk cId="759364614" sldId="291"/>
            <ac:picMk id="25" creationId="{26AB9787-0F6A-5FBB-2CF4-1635C4B88E2B}"/>
          </ac:picMkLst>
        </pc:picChg>
        <pc:picChg chg="add mod">
          <ac:chgData name="Anoop Nandakumar" userId="4fedc731-870a-4f96-adb8-cb33d134458d" providerId="ADAL" clId="{345CD9FB-55A4-4BA7-81CE-09714A06975F}" dt="2023-10-24T10:22:09.801" v="5522" actId="207"/>
          <ac:picMkLst>
            <pc:docMk/>
            <pc:sldMk cId="759364614" sldId="291"/>
            <ac:picMk id="27" creationId="{04F1C051-98D8-4829-193E-D97B6CA2D239}"/>
          </ac:picMkLst>
        </pc:picChg>
        <pc:picChg chg="add mod">
          <ac:chgData name="Anoop Nandakumar" userId="4fedc731-870a-4f96-adb8-cb33d134458d" providerId="ADAL" clId="{345CD9FB-55A4-4BA7-81CE-09714A06975F}" dt="2023-10-24T10:22:09.801" v="5522" actId="207"/>
          <ac:picMkLst>
            <pc:docMk/>
            <pc:sldMk cId="759364614" sldId="291"/>
            <ac:picMk id="30" creationId="{F721CC5E-19C2-59C7-AF2A-D73FB88A70AB}"/>
          </ac:picMkLst>
        </pc:picChg>
        <pc:picChg chg="add mod">
          <ac:chgData name="Anoop Nandakumar" userId="4fedc731-870a-4f96-adb8-cb33d134458d" providerId="ADAL" clId="{345CD9FB-55A4-4BA7-81CE-09714A06975F}" dt="2023-10-24T11:20:06.937" v="5799" actId="1038"/>
          <ac:picMkLst>
            <pc:docMk/>
            <pc:sldMk cId="759364614" sldId="291"/>
            <ac:picMk id="55" creationId="{CD30C5F2-3E53-F7E5-E490-498F86122BE7}"/>
          </ac:picMkLst>
        </pc:picChg>
        <pc:picChg chg="add mod">
          <ac:chgData name="Anoop Nandakumar" userId="4fedc731-870a-4f96-adb8-cb33d134458d" providerId="ADAL" clId="{345CD9FB-55A4-4BA7-81CE-09714A06975F}" dt="2023-10-24T11:19:54.209" v="5790" actId="12788"/>
          <ac:picMkLst>
            <pc:docMk/>
            <pc:sldMk cId="759364614" sldId="291"/>
            <ac:picMk id="58" creationId="{C48A4B0F-B482-D917-B4FF-626EBECDF10A}"/>
          </ac:picMkLst>
        </pc:picChg>
        <pc:cxnChg chg="add del mod">
          <ac:chgData name="Anoop Nandakumar" userId="4fedc731-870a-4f96-adb8-cb33d134458d" providerId="ADAL" clId="{345CD9FB-55A4-4BA7-81CE-09714A06975F}" dt="2023-10-24T10:23:08.148" v="5546" actId="478"/>
          <ac:cxnSpMkLst>
            <pc:docMk/>
            <pc:sldMk cId="759364614" sldId="291"/>
            <ac:cxnSpMk id="32" creationId="{8F039282-D17E-C5C7-A1D4-84A92E95DE26}"/>
          </ac:cxnSpMkLst>
        </pc:cxnChg>
        <pc:cxnChg chg="add mod">
          <ac:chgData name="Anoop Nandakumar" userId="4fedc731-870a-4f96-adb8-cb33d134458d" providerId="ADAL" clId="{345CD9FB-55A4-4BA7-81CE-09714A06975F}" dt="2023-10-24T10:24:07.994" v="5557" actId="14100"/>
          <ac:cxnSpMkLst>
            <pc:docMk/>
            <pc:sldMk cId="759364614" sldId="291"/>
            <ac:cxnSpMk id="35" creationId="{982E1B16-21DE-4A31-3AC1-19D29077BA46}"/>
          </ac:cxnSpMkLst>
        </pc:cxnChg>
        <pc:cxnChg chg="add mod">
          <ac:chgData name="Anoop Nandakumar" userId="4fedc731-870a-4f96-adb8-cb33d134458d" providerId="ADAL" clId="{345CD9FB-55A4-4BA7-81CE-09714A06975F}" dt="2023-10-24T10:24:36.078" v="5562" actId="14100"/>
          <ac:cxnSpMkLst>
            <pc:docMk/>
            <pc:sldMk cId="759364614" sldId="291"/>
            <ac:cxnSpMk id="40" creationId="{06FAE034-0799-EF33-DB13-C141A638477A}"/>
          </ac:cxnSpMkLst>
        </pc:cxnChg>
        <pc:cxnChg chg="add mod">
          <ac:chgData name="Anoop Nandakumar" userId="4fedc731-870a-4f96-adb8-cb33d134458d" providerId="ADAL" clId="{345CD9FB-55A4-4BA7-81CE-09714A06975F}" dt="2023-10-24T10:24:26.615" v="5561" actId="14100"/>
          <ac:cxnSpMkLst>
            <pc:docMk/>
            <pc:sldMk cId="759364614" sldId="291"/>
            <ac:cxnSpMk id="42" creationId="{E1496078-5E13-D53D-DE2A-557B4A92F5A9}"/>
          </ac:cxnSpMkLst>
        </pc:cxnChg>
        <pc:cxnChg chg="add mod">
          <ac:chgData name="Anoop Nandakumar" userId="4fedc731-870a-4f96-adb8-cb33d134458d" providerId="ADAL" clId="{345CD9FB-55A4-4BA7-81CE-09714A06975F}" dt="2023-10-24T10:24:51.889" v="5565" actId="14100"/>
          <ac:cxnSpMkLst>
            <pc:docMk/>
            <pc:sldMk cId="759364614" sldId="291"/>
            <ac:cxnSpMk id="45" creationId="{210BFA89-9D72-A1EC-F4B0-9A72937A7094}"/>
          </ac:cxnSpMkLst>
        </pc:cxnChg>
        <pc:cxnChg chg="add mod">
          <ac:chgData name="Anoop Nandakumar" userId="4fedc731-870a-4f96-adb8-cb33d134458d" providerId="ADAL" clId="{345CD9FB-55A4-4BA7-81CE-09714A06975F}" dt="2023-10-24T10:25:04.914" v="5569" actId="14100"/>
          <ac:cxnSpMkLst>
            <pc:docMk/>
            <pc:sldMk cId="759364614" sldId="291"/>
            <ac:cxnSpMk id="48" creationId="{D66CA5FE-5572-9609-697E-FC1C2095C41F}"/>
          </ac:cxnSpMkLst>
        </pc:cxnChg>
        <pc:cxnChg chg="add mod">
          <ac:chgData name="Anoop Nandakumar" userId="4fedc731-870a-4f96-adb8-cb33d134458d" providerId="ADAL" clId="{345CD9FB-55A4-4BA7-81CE-09714A06975F}" dt="2023-10-24T10:25:14.123" v="5571" actId="14100"/>
          <ac:cxnSpMkLst>
            <pc:docMk/>
            <pc:sldMk cId="759364614" sldId="291"/>
            <ac:cxnSpMk id="49" creationId="{571F30FB-0433-8281-12D2-0D723834265B}"/>
          </ac:cxnSpMkLst>
        </pc:cxnChg>
      </pc:sldChg>
      <pc:sldChg chg="modSp add mod modNotesTx">
        <pc:chgData name="Anoop Nandakumar" userId="4fedc731-870a-4f96-adb8-cb33d134458d" providerId="ADAL" clId="{345CD9FB-55A4-4BA7-81CE-09714A06975F}" dt="2023-10-24T19:13:53.185" v="6143" actId="14100"/>
        <pc:sldMkLst>
          <pc:docMk/>
          <pc:sldMk cId="1891723791" sldId="292"/>
        </pc:sldMkLst>
        <pc:spChg chg="mod">
          <ac:chgData name="Anoop Nandakumar" userId="4fedc731-870a-4f96-adb8-cb33d134458d" providerId="ADAL" clId="{345CD9FB-55A4-4BA7-81CE-09714A06975F}" dt="2023-10-24T19:13:53.185" v="6143" actId="14100"/>
          <ac:spMkLst>
            <pc:docMk/>
            <pc:sldMk cId="1891723791" sldId="292"/>
            <ac:spMk id="11" creationId="{71E32D81-83EF-B098-5F57-625542AD6D18}"/>
          </ac:spMkLst>
        </pc:spChg>
      </pc:sldChg>
      <pc:sldChg chg="addSp delSp modSp add mod">
        <pc:chgData name="Anoop Nandakumar" userId="4fedc731-870a-4f96-adb8-cb33d134458d" providerId="ADAL" clId="{345CD9FB-55A4-4BA7-81CE-09714A06975F}" dt="2023-10-24T12:42:08.192" v="6133" actId="313"/>
        <pc:sldMkLst>
          <pc:docMk/>
          <pc:sldMk cId="3909088966" sldId="293"/>
        </pc:sldMkLst>
        <pc:spChg chg="add del mod">
          <ac:chgData name="Anoop Nandakumar" userId="4fedc731-870a-4f96-adb8-cb33d134458d" providerId="ADAL" clId="{345CD9FB-55A4-4BA7-81CE-09714A06975F}" dt="2023-10-24T12:40:32.268" v="6077" actId="478"/>
          <ac:spMkLst>
            <pc:docMk/>
            <pc:sldMk cId="3909088966" sldId="293"/>
            <ac:spMk id="3" creationId="{7C3B7BF7-60B9-8281-D2A5-CEF8DD284910}"/>
          </ac:spMkLst>
        </pc:spChg>
        <pc:spChg chg="del">
          <ac:chgData name="Anoop Nandakumar" userId="4fedc731-870a-4f96-adb8-cb33d134458d" providerId="ADAL" clId="{345CD9FB-55A4-4BA7-81CE-09714A06975F}" dt="2023-10-24T12:40:28.419" v="6076" actId="478"/>
          <ac:spMkLst>
            <pc:docMk/>
            <pc:sldMk cId="3909088966" sldId="293"/>
            <ac:spMk id="10" creationId="{4AEB4E6B-BDBC-D908-24FB-B2D92EF93094}"/>
          </ac:spMkLst>
        </pc:spChg>
        <pc:spChg chg="mod">
          <ac:chgData name="Anoop Nandakumar" userId="4fedc731-870a-4f96-adb8-cb33d134458d" providerId="ADAL" clId="{345CD9FB-55A4-4BA7-81CE-09714A06975F}" dt="2023-10-24T12:41:05.187" v="6091" actId="403"/>
          <ac:spMkLst>
            <pc:docMk/>
            <pc:sldMk cId="3909088966" sldId="293"/>
            <ac:spMk id="16" creationId="{812B1988-DF3B-414E-BEB4-BDE3F33E67A9}"/>
          </ac:spMkLst>
        </pc:spChg>
        <pc:spChg chg="mod">
          <ac:chgData name="Anoop Nandakumar" userId="4fedc731-870a-4f96-adb8-cb33d134458d" providerId="ADAL" clId="{345CD9FB-55A4-4BA7-81CE-09714A06975F}" dt="2023-10-24T12:42:08.192" v="6133" actId="313"/>
          <ac:spMkLst>
            <pc:docMk/>
            <pc:sldMk cId="3909088966" sldId="293"/>
            <ac:spMk id="19" creationId="{5BF24FBE-4C0D-88BE-E289-57F47C78BE56}"/>
          </ac:spMkLst>
        </pc:spChg>
        <pc:picChg chg="mod">
          <ac:chgData name="Anoop Nandakumar" userId="4fedc731-870a-4f96-adb8-cb33d134458d" providerId="ADAL" clId="{345CD9FB-55A4-4BA7-81CE-09714A06975F}" dt="2023-10-24T12:41:25.750" v="6097" actId="1076"/>
          <ac:picMkLst>
            <pc:docMk/>
            <pc:sldMk cId="3909088966" sldId="293"/>
            <ac:picMk id="9" creationId="{FF9AF592-C0E4-7757-7259-0EE2B9C6F88D}"/>
          </ac:picMkLst>
        </pc:picChg>
        <pc:picChg chg="mod">
          <ac:chgData name="Anoop Nandakumar" userId="4fedc731-870a-4f96-adb8-cb33d134458d" providerId="ADAL" clId="{345CD9FB-55A4-4BA7-81CE-09714A06975F}" dt="2023-10-24T12:41:20.740" v="6096" actId="1076"/>
          <ac:picMkLst>
            <pc:docMk/>
            <pc:sldMk cId="3909088966" sldId="293"/>
            <ac:picMk id="12" creationId="{A6FBD04E-F245-BE83-0FB2-B784531BD797}"/>
          </ac:picMkLst>
        </pc:picChg>
        <pc:picChg chg="del">
          <ac:chgData name="Anoop Nandakumar" userId="4fedc731-870a-4f96-adb8-cb33d134458d" providerId="ADAL" clId="{345CD9FB-55A4-4BA7-81CE-09714A06975F}" dt="2023-10-24T12:40:36.210" v="6079" actId="478"/>
          <ac:picMkLst>
            <pc:docMk/>
            <pc:sldMk cId="3909088966" sldId="293"/>
            <ac:picMk id="18" creationId="{27D46A9F-7357-26FA-D703-F463C4DE2BA7}"/>
          </ac:picMkLst>
        </pc:picChg>
        <pc:picChg chg="del">
          <ac:chgData name="Anoop Nandakumar" userId="4fedc731-870a-4f96-adb8-cb33d134458d" providerId="ADAL" clId="{345CD9FB-55A4-4BA7-81CE-09714A06975F}" dt="2023-10-24T12:40:34.228" v="6078" actId="478"/>
          <ac:picMkLst>
            <pc:docMk/>
            <pc:sldMk cId="3909088966" sldId="293"/>
            <ac:picMk id="21" creationId="{7A05E059-7F2C-E31F-052A-47AD9DFC5BD2}"/>
          </ac:picMkLst>
        </pc:picChg>
        <pc:picChg chg="mod">
          <ac:chgData name="Anoop Nandakumar" userId="4fedc731-870a-4f96-adb8-cb33d134458d" providerId="ADAL" clId="{345CD9FB-55A4-4BA7-81CE-09714A06975F}" dt="2023-10-24T12:41:30.561" v="6098" actId="1076"/>
          <ac:picMkLst>
            <pc:docMk/>
            <pc:sldMk cId="3909088966" sldId="293"/>
            <ac:picMk id="23" creationId="{CFB25331-5256-0963-B9DE-27A01542FA07}"/>
          </ac:picMkLst>
        </pc:picChg>
      </pc:sldChg>
      <pc:sldChg chg="add">
        <pc:chgData name="Anoop Nandakumar" userId="4fedc731-870a-4f96-adb8-cb33d134458d" providerId="ADAL" clId="{345CD9FB-55A4-4BA7-81CE-09714A06975F}" dt="2023-10-24T19:21:47.470" v="6149" actId="2890"/>
        <pc:sldMkLst>
          <pc:docMk/>
          <pc:sldMk cId="1274732430" sldId="2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10/24/2023</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10/24/2023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letting me present</a:t>
            </a:r>
          </a:p>
          <a:p>
            <a:r>
              <a:rPr lang="en-US" dirty="0"/>
              <a:t>Really good meeting all of you here. </a:t>
            </a:r>
          </a:p>
          <a:p>
            <a:endParaRPr lang="en-US" dirty="0"/>
          </a:p>
          <a:p>
            <a:r>
              <a:rPr lang="en-US" dirty="0"/>
              <a:t>Work for CPE Systems NZ</a:t>
            </a:r>
          </a:p>
          <a:p>
            <a:endParaRPr lang="en-US" dirty="0"/>
          </a:p>
          <a:p>
            <a:r>
              <a:rPr lang="en-US" dirty="0"/>
              <a:t>LabVIEW since 2010</a:t>
            </a:r>
          </a:p>
          <a:p>
            <a:r>
              <a:rPr lang="en-US" dirty="0"/>
              <a:t>TestStand since 2014</a:t>
            </a:r>
          </a:p>
          <a:p>
            <a:r>
              <a:rPr lang="en-US" dirty="0" err="1"/>
              <a:t>SystemLink</a:t>
            </a:r>
            <a:r>
              <a:rPr lang="en-US" dirty="0"/>
              <a:t> since 2018</a:t>
            </a:r>
          </a:p>
          <a:p>
            <a:endParaRPr lang="en-US" dirty="0"/>
          </a:p>
          <a:p>
            <a:r>
              <a:rPr lang="en-US" dirty="0"/>
              <a:t>CLD, CPI</a:t>
            </a:r>
          </a:p>
          <a:p>
            <a:endParaRPr lang="en-US" dirty="0"/>
          </a:p>
          <a:p>
            <a:r>
              <a:rPr lang="en-US" dirty="0"/>
              <a:t>Refer Mark</a:t>
            </a:r>
          </a:p>
          <a:p>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2256310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NZ" sz="1800" b="0" i="0" u="none" strike="noStrike" baseline="0" dirty="0">
              <a:solidFill>
                <a:srgbClr val="000000"/>
              </a:solidFill>
              <a:latin typeface="SourceSansPro-Regular"/>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1190414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a:t>
            </a:r>
            <a:r>
              <a:rPr lang="en-US" dirty="0" err="1"/>
              <a:t>TestSystem</a:t>
            </a:r>
            <a:endParaRPr lang="en-US" dirty="0"/>
          </a:p>
          <a:p>
            <a:endParaRPr lang="en-US" dirty="0"/>
          </a:p>
          <a:p>
            <a:r>
              <a:rPr lang="en-US" dirty="0"/>
              <a:t>Packages</a:t>
            </a:r>
          </a:p>
          <a:p>
            <a:endParaRPr lang="en-US" dirty="0"/>
          </a:p>
          <a:p>
            <a:r>
              <a:rPr lang="en-US" dirty="0" err="1"/>
              <a:t>SystemLink</a:t>
            </a:r>
            <a:endParaRPr lang="en-US" dirty="0"/>
          </a:p>
          <a:p>
            <a:endParaRPr lang="en-US" dirty="0"/>
          </a:p>
          <a:p>
            <a:r>
              <a:rPr lang="en-US" dirty="0"/>
              <a:t>(Add Diagram)</a:t>
            </a:r>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3383563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based </a:t>
            </a:r>
            <a:r>
              <a:rPr lang="en-US" dirty="0" err="1"/>
              <a:t>Eroad</a:t>
            </a:r>
            <a:endParaRPr lang="en-US" dirty="0"/>
          </a:p>
          <a:p>
            <a:endParaRPr lang="en-US" dirty="0"/>
          </a:p>
          <a:p>
            <a:r>
              <a:rPr lang="en-US" dirty="0"/>
              <a:t>Partial deployment –</a:t>
            </a:r>
          </a:p>
          <a:p>
            <a:r>
              <a:rPr lang="en-US" dirty="0"/>
              <a:t>ABB and HJ</a:t>
            </a:r>
          </a:p>
          <a:p>
            <a:endParaRPr lang="en-US" dirty="0"/>
          </a:p>
          <a:p>
            <a:r>
              <a:rPr lang="en-US" dirty="0"/>
              <a:t>Garmin for 5 years</a:t>
            </a:r>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1743622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a:t>
            </a:r>
          </a:p>
          <a:p>
            <a:pPr marL="171450" indent="-171450">
              <a:buFont typeface="Arial" panose="020B0604020202020204" pitchFamily="34" charset="0"/>
              <a:buChar char="•"/>
            </a:pPr>
            <a:r>
              <a:rPr lang="en-US" dirty="0"/>
              <a:t>Investments in </a:t>
            </a:r>
            <a:r>
              <a:rPr lang="en-US" dirty="0" err="1"/>
              <a:t>Lagacy</a:t>
            </a:r>
            <a:r>
              <a:rPr lang="en-US" dirty="0"/>
              <a:t> systems is a inhibitor</a:t>
            </a:r>
          </a:p>
          <a:p>
            <a:pPr marL="171450" indent="-171450">
              <a:buFont typeface="Arial" panose="020B0604020202020204" pitchFamily="34" charset="0"/>
              <a:buChar char="•"/>
            </a:pPr>
            <a:r>
              <a:rPr lang="en-US" dirty="0"/>
              <a:t>Stability</a:t>
            </a:r>
          </a:p>
          <a:p>
            <a:pPr marL="171450" indent="-171450">
              <a:buFont typeface="Arial" panose="020B0604020202020204" pitchFamily="34" charset="0"/>
              <a:buChar char="•"/>
            </a:pPr>
            <a:r>
              <a:rPr lang="en-US" dirty="0"/>
              <a:t>Support, Documentation</a:t>
            </a: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211000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Garmin deployment</a:t>
            </a:r>
          </a:p>
          <a:p>
            <a:r>
              <a:rPr lang="en-NZ" dirty="0"/>
              <a:t>Adding this process at the right level</a:t>
            </a:r>
          </a:p>
          <a:p>
            <a:r>
              <a:rPr lang="en-NZ" dirty="0"/>
              <a:t>Rollback</a:t>
            </a:r>
          </a:p>
          <a:p>
            <a:r>
              <a:rPr lang="en-NZ" dirty="0"/>
              <a:t>Make sure the software, drivers are compatible</a:t>
            </a:r>
          </a:p>
          <a:p>
            <a:r>
              <a:rPr lang="en-NZ" dirty="0"/>
              <a:t>E.g. Issue with the using future run-time engines with </a:t>
            </a:r>
            <a:r>
              <a:rPr lang="en-NZ"/>
              <a:t>LabVIEW libraries</a:t>
            </a:r>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181402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149390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216137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a:t>
            </a:r>
          </a:p>
          <a:p>
            <a:endParaRPr lang="en-US" dirty="0"/>
          </a:p>
          <a:p>
            <a:r>
              <a:rPr lang="en-US" dirty="0"/>
              <a:t>You might use tips Nick mentioned to code faster, Chris’ techniques to make your code run faster and Chris’s quality checks and we release the software to be deployed. </a:t>
            </a:r>
          </a:p>
          <a:p>
            <a:endParaRPr lang="en-US" dirty="0"/>
          </a:p>
          <a:p>
            <a:r>
              <a:rPr lang="en-US" dirty="0"/>
              <a:t>Link from Development to deployment</a:t>
            </a:r>
          </a:p>
          <a:p>
            <a:r>
              <a:rPr lang="en-US" dirty="0"/>
              <a:t>Sign-off of a system. – Everything is ‘good’</a:t>
            </a:r>
          </a:p>
          <a:p>
            <a:endParaRPr lang="en-US" dirty="0"/>
          </a:p>
          <a:p>
            <a:r>
              <a:rPr lang="en-US" dirty="0"/>
              <a:t>Then things change after deployment. Typical lifecycle management</a:t>
            </a:r>
          </a:p>
          <a:p>
            <a:pPr marL="171450" indent="-171450">
              <a:buFont typeface="Arial" panose="020B0604020202020204" pitchFamily="34" charset="0"/>
              <a:buChar char="•"/>
            </a:pPr>
            <a:r>
              <a:rPr lang="en-US" dirty="0"/>
              <a:t>Bug fixes</a:t>
            </a:r>
          </a:p>
          <a:p>
            <a:pPr marL="171450" indent="-171450">
              <a:buFont typeface="Arial" panose="020B0604020202020204" pitchFamily="34" charset="0"/>
              <a:buChar char="•"/>
            </a:pPr>
            <a:r>
              <a:rPr lang="en-US" dirty="0"/>
              <a:t>Hardware and Firmware Changes – Driver updates</a:t>
            </a:r>
          </a:p>
          <a:p>
            <a:pPr marL="171450" indent="-171450">
              <a:buFont typeface="Arial" panose="020B0604020202020204" pitchFamily="34" charset="0"/>
              <a:buChar char="•"/>
            </a:pPr>
            <a:r>
              <a:rPr lang="en-US" dirty="0"/>
              <a:t>Hardware failure – PC, Instruments</a:t>
            </a:r>
          </a:p>
          <a:p>
            <a:pPr marL="171450" indent="-171450">
              <a:buFont typeface="Arial" panose="020B0604020202020204" pitchFamily="34" charset="0"/>
              <a:buChar char="•"/>
            </a:pPr>
            <a:r>
              <a:rPr lang="en-US" dirty="0"/>
              <a:t>Firmware changes</a:t>
            </a:r>
          </a:p>
          <a:p>
            <a:pPr marL="171450" indent="-171450">
              <a:buFont typeface="Arial" panose="020B0604020202020204" pitchFamily="34" charset="0"/>
              <a:buChar char="•"/>
            </a:pPr>
            <a:r>
              <a:rPr lang="en-US" dirty="0"/>
              <a:t>Specs changes. </a:t>
            </a:r>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29518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purpose of this presentation, let us use production test systems as an example</a:t>
            </a:r>
          </a:p>
          <a:p>
            <a:endParaRPr lang="en-US" dirty="0"/>
          </a:p>
          <a:p>
            <a:r>
              <a:rPr lang="en-US" dirty="0"/>
              <a:t>TestStand with underlying drivers, third party hardware and software</a:t>
            </a:r>
          </a:p>
          <a:p>
            <a:r>
              <a:rPr lang="en-US" dirty="0" err="1"/>
              <a:t>TestSteps</a:t>
            </a:r>
            <a:r>
              <a:rPr lang="en-US" dirty="0"/>
              <a:t> could be in LabVIEW, Python </a:t>
            </a:r>
            <a:r>
              <a:rPr lang="en-US" dirty="0" err="1"/>
              <a:t>etc</a:t>
            </a:r>
            <a:r>
              <a:rPr lang="en-US" dirty="0"/>
              <a:t>…</a:t>
            </a:r>
          </a:p>
          <a:p>
            <a:endParaRPr lang="en-US" dirty="0"/>
          </a:p>
          <a:p>
            <a:r>
              <a:rPr lang="en-US" dirty="0"/>
              <a:t>Hardware from Keysight, NI, BK Precision etc.</a:t>
            </a:r>
          </a:p>
          <a:p>
            <a:endParaRPr lang="en-US" dirty="0"/>
          </a:p>
          <a:p>
            <a:r>
              <a:rPr lang="en-US" dirty="0"/>
              <a:t>Multiple DUT types and variants can be tested in a single production site</a:t>
            </a:r>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196720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SVN, Git</a:t>
            </a:r>
          </a:p>
          <a:p>
            <a:pPr marL="171450" indent="-171450">
              <a:buFont typeface="Arial" panose="020B0604020202020204" pitchFamily="34" charset="0"/>
              <a:buChar char="•"/>
            </a:pPr>
            <a:r>
              <a:rPr lang="en-US" dirty="0"/>
              <a:t>Atlassian tools like </a:t>
            </a:r>
          </a:p>
          <a:p>
            <a:pPr marL="171450" indent="-171450">
              <a:buFont typeface="Arial" panose="020B0604020202020204" pitchFamily="34" charset="0"/>
              <a:buChar char="•"/>
            </a:pPr>
            <a:r>
              <a:rPr lang="en-US" dirty="0"/>
              <a:t>TestStand Deployment utility</a:t>
            </a:r>
          </a:p>
          <a:p>
            <a:pPr marL="171450" indent="-171450">
              <a:buFont typeface="Arial" panose="020B0604020202020204" pitchFamily="34" charset="0"/>
              <a:buChar char="•"/>
            </a:pPr>
            <a:r>
              <a:rPr lang="en-US" dirty="0"/>
              <a:t>Manual processes copy-paste</a:t>
            </a: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1901028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SVN, Git</a:t>
            </a:r>
          </a:p>
          <a:p>
            <a:pPr marL="171450" indent="-171450">
              <a:buFont typeface="Arial" panose="020B0604020202020204" pitchFamily="34" charset="0"/>
              <a:buChar char="•"/>
            </a:pPr>
            <a:r>
              <a:rPr lang="en-US" dirty="0"/>
              <a:t>Atlassian tools like </a:t>
            </a:r>
          </a:p>
          <a:p>
            <a:pPr marL="171450" indent="-171450">
              <a:buFont typeface="Arial" panose="020B0604020202020204" pitchFamily="34" charset="0"/>
              <a:buChar char="•"/>
            </a:pPr>
            <a:r>
              <a:rPr lang="en-US" dirty="0"/>
              <a:t>TestStand Deployment utility</a:t>
            </a:r>
          </a:p>
          <a:p>
            <a:pPr marL="171450" indent="-171450">
              <a:buFont typeface="Arial" panose="020B0604020202020204" pitchFamily="34" charset="0"/>
              <a:buChar char="•"/>
            </a:pPr>
            <a:r>
              <a:rPr lang="en-US" dirty="0"/>
              <a:t>Manual processes copy-paste</a:t>
            </a: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2529344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latin typeface="Be Vietnam"/>
              </a:rPr>
              <a:t>The </a:t>
            </a:r>
            <a:r>
              <a:rPr lang="en-US" b="0" i="0" u="none" strike="noStrike" dirty="0">
                <a:solidFill>
                  <a:srgbClr val="FFFFFF"/>
                </a:solidFill>
                <a:effectLst/>
                <a:latin typeface="Be Vietnam"/>
              </a:rPr>
              <a:t>NI Package Builder</a:t>
            </a:r>
            <a:r>
              <a:rPr lang="en-US" b="0" i="0" dirty="0">
                <a:solidFill>
                  <a:srgbClr val="FFFFFF"/>
                </a:solidFill>
                <a:effectLst/>
                <a:latin typeface="Be Vietnam"/>
              </a:rPr>
              <a:t> offers several key advantages over the </a:t>
            </a:r>
            <a:r>
              <a:rPr lang="en-US" b="0" i="0" u="none" strike="noStrike" dirty="0">
                <a:solidFill>
                  <a:srgbClr val="FFFFFF"/>
                </a:solidFill>
                <a:effectLst/>
                <a:latin typeface="Be Vietnam"/>
              </a:rPr>
              <a:t>TestStand Deployment Utility</a:t>
            </a:r>
            <a:r>
              <a:rPr lang="en-US" b="0" i="0" dirty="0">
                <a:solidFill>
                  <a:srgbClr val="FFFFFF"/>
                </a:solidFill>
                <a:effectLst/>
                <a:latin typeface="Be Vietnam"/>
              </a:rPr>
              <a:t>. Here are some of the advantages:</a:t>
            </a:r>
          </a:p>
          <a:p>
            <a:pPr algn="l">
              <a:buFont typeface="+mj-lt"/>
              <a:buAutoNum type="arabicPeriod"/>
            </a:pPr>
            <a:r>
              <a:rPr lang="en-US" b="1" i="0" dirty="0">
                <a:solidFill>
                  <a:srgbClr val="FFFFFF"/>
                </a:solidFill>
                <a:effectLst/>
                <a:latin typeface="Be Vietnam"/>
              </a:rPr>
              <a:t>Customization</a:t>
            </a:r>
            <a:r>
              <a:rPr lang="en-US" b="0" i="0" dirty="0">
                <a:solidFill>
                  <a:srgbClr val="FFFFFF"/>
                </a:solidFill>
                <a:effectLst/>
                <a:latin typeface="Be Vietnam"/>
              </a:rPr>
              <a:t>: </a:t>
            </a:r>
            <a:r>
              <a:rPr lang="en-US" b="0" i="0" u="none" strike="noStrike" dirty="0">
                <a:solidFill>
                  <a:srgbClr val="FFFFFF"/>
                </a:solidFill>
                <a:effectLst/>
                <a:latin typeface="Be Vietnam"/>
              </a:rPr>
              <a:t>NI Package Builder</a:t>
            </a:r>
            <a:r>
              <a:rPr lang="en-US" b="0" i="0" dirty="0">
                <a:solidFill>
                  <a:srgbClr val="FFFFFF"/>
                </a:solidFill>
                <a:effectLst/>
                <a:latin typeface="Be Vietnam"/>
              </a:rPr>
              <a:t> allows for highly customizable software package creation. You have more flexibility in defining the content, structure, and behavior of the package. You can include additional files, configure installation options, and specify pre- and post-installation actions.</a:t>
            </a:r>
          </a:p>
          <a:p>
            <a:pPr algn="l">
              <a:buFont typeface="+mj-lt"/>
              <a:buAutoNum type="arabicPeriod"/>
            </a:pPr>
            <a:r>
              <a:rPr lang="en-US" b="1" i="0" dirty="0">
                <a:solidFill>
                  <a:srgbClr val="FFFFFF"/>
                </a:solidFill>
                <a:effectLst/>
                <a:latin typeface="Be Vietnam"/>
              </a:rPr>
              <a:t>Reproducibility</a:t>
            </a:r>
            <a:r>
              <a:rPr lang="en-US" b="0" i="0" dirty="0">
                <a:solidFill>
                  <a:srgbClr val="FFFFFF"/>
                </a:solidFill>
                <a:effectLst/>
                <a:latin typeface="Be Vietnam"/>
              </a:rPr>
              <a:t>: With </a:t>
            </a:r>
            <a:r>
              <a:rPr lang="en-US" b="0" i="0" u="none" strike="noStrike" dirty="0">
                <a:solidFill>
                  <a:srgbClr val="FFFFFF"/>
                </a:solidFill>
                <a:effectLst/>
                <a:latin typeface="Be Vietnam"/>
              </a:rPr>
              <a:t>NI Package Builder</a:t>
            </a:r>
            <a:r>
              <a:rPr lang="en-US" b="0" i="0" dirty="0">
                <a:solidFill>
                  <a:srgbClr val="FFFFFF"/>
                </a:solidFill>
                <a:effectLst/>
                <a:latin typeface="Be Vietnam"/>
              </a:rPr>
              <a:t>, you can create packages that are reproducible, meaning you can recreate the exact same package with the same content and behavior. This is useful for version control and maintaining consistency across deployments.</a:t>
            </a:r>
          </a:p>
          <a:p>
            <a:pPr algn="l">
              <a:buFont typeface="+mj-lt"/>
              <a:buAutoNum type="arabicPeriod"/>
            </a:pPr>
            <a:r>
              <a:rPr lang="en-US" b="1" i="0" dirty="0">
                <a:solidFill>
                  <a:srgbClr val="FFFFFF"/>
                </a:solidFill>
                <a:effectLst/>
                <a:latin typeface="Be Vietnam"/>
              </a:rPr>
              <a:t>Dependency Management</a:t>
            </a:r>
            <a:r>
              <a:rPr lang="en-US" b="0" i="0" dirty="0">
                <a:solidFill>
                  <a:srgbClr val="FFFFFF"/>
                </a:solidFill>
                <a:effectLst/>
                <a:latin typeface="Be Vietnam"/>
              </a:rPr>
              <a:t>: </a:t>
            </a:r>
            <a:r>
              <a:rPr lang="en-US" b="0" i="0" u="none" strike="noStrike" dirty="0">
                <a:solidFill>
                  <a:srgbClr val="FFFFFF"/>
                </a:solidFill>
                <a:effectLst/>
                <a:latin typeface="Be Vietnam"/>
              </a:rPr>
              <a:t>NI Package Builder</a:t>
            </a:r>
            <a:r>
              <a:rPr lang="en-US" b="0" i="0" dirty="0">
                <a:solidFill>
                  <a:srgbClr val="FFFFFF"/>
                </a:solidFill>
                <a:effectLst/>
                <a:latin typeface="Be Vietnam"/>
              </a:rPr>
              <a:t> supports dependency management, allowing you to specify dependencies on other software components or libraries. This ensures that all required dependencies are included in the package, simplifying the deployment process.</a:t>
            </a:r>
          </a:p>
          <a:p>
            <a:pPr algn="l">
              <a:buFont typeface="+mj-lt"/>
              <a:buAutoNum type="arabicPeriod"/>
            </a:pPr>
            <a:r>
              <a:rPr lang="en-US" b="1" i="0" dirty="0">
                <a:solidFill>
                  <a:srgbClr val="FFFFFF"/>
                </a:solidFill>
                <a:effectLst/>
                <a:latin typeface="Be Vietnam"/>
              </a:rPr>
              <a:t>Scripting Support</a:t>
            </a:r>
            <a:r>
              <a:rPr lang="en-US" b="0" i="0" dirty="0">
                <a:solidFill>
                  <a:srgbClr val="FFFFFF"/>
                </a:solidFill>
                <a:effectLst/>
                <a:latin typeface="Be Vietnam"/>
              </a:rPr>
              <a:t>: </a:t>
            </a:r>
            <a:r>
              <a:rPr lang="en-US" b="0" i="0" u="none" strike="noStrike" dirty="0">
                <a:solidFill>
                  <a:srgbClr val="FFFFFF"/>
                </a:solidFill>
                <a:effectLst/>
                <a:latin typeface="Be Vietnam"/>
              </a:rPr>
              <a:t>NI Package Builder</a:t>
            </a:r>
            <a:r>
              <a:rPr lang="en-US" b="0" i="0" dirty="0">
                <a:solidFill>
                  <a:srgbClr val="FFFFFF"/>
                </a:solidFill>
                <a:effectLst/>
                <a:latin typeface="Be Vietnam"/>
              </a:rPr>
              <a:t> provides scripting support, allowing you to automate the package creation process. You can use scripts to define complex installation workflows, perform custom actions, or include additional customization.</a:t>
            </a:r>
          </a:p>
          <a:p>
            <a:pPr algn="l">
              <a:buFont typeface="+mj-lt"/>
              <a:buAutoNum type="arabicPeriod"/>
            </a:pPr>
            <a:r>
              <a:rPr lang="en-US" b="1" i="0" dirty="0">
                <a:solidFill>
                  <a:srgbClr val="FFFFFF"/>
                </a:solidFill>
                <a:effectLst/>
                <a:latin typeface="Be Vietnam"/>
              </a:rPr>
              <a:t>Integration with Other NI Tools</a:t>
            </a:r>
            <a:r>
              <a:rPr lang="en-US" b="0" i="0" dirty="0">
                <a:solidFill>
                  <a:srgbClr val="FFFFFF"/>
                </a:solidFill>
                <a:effectLst/>
                <a:latin typeface="Be Vietnam"/>
              </a:rPr>
              <a:t>: </a:t>
            </a:r>
            <a:r>
              <a:rPr lang="en-US" b="0" i="0" u="none" strike="noStrike" dirty="0">
                <a:solidFill>
                  <a:srgbClr val="FFFFFF"/>
                </a:solidFill>
                <a:effectLst/>
                <a:latin typeface="Be Vietnam"/>
              </a:rPr>
              <a:t>NI Package Builder</a:t>
            </a:r>
            <a:r>
              <a:rPr lang="en-US" b="0" i="0" dirty="0">
                <a:solidFill>
                  <a:srgbClr val="FFFFFF"/>
                </a:solidFill>
                <a:effectLst/>
                <a:latin typeface="Be Vietnam"/>
              </a:rPr>
              <a:t> seamlessly integrates with other NI software tools, such as </a:t>
            </a:r>
            <a:r>
              <a:rPr lang="en-US" b="0" i="0" u="none" strike="noStrike" dirty="0">
                <a:solidFill>
                  <a:srgbClr val="FFFFFF"/>
                </a:solidFill>
                <a:effectLst/>
                <a:latin typeface="Be Vietnam"/>
              </a:rPr>
              <a:t>LabVIEW</a:t>
            </a:r>
            <a:r>
              <a:rPr lang="en-US" b="0" i="0" dirty="0">
                <a:solidFill>
                  <a:srgbClr val="FFFFFF"/>
                </a:solidFill>
                <a:effectLst/>
                <a:latin typeface="Be Vietnam"/>
              </a:rPr>
              <a:t> and </a:t>
            </a:r>
            <a:r>
              <a:rPr lang="en-US" b="0" i="0" u="none" strike="noStrike" dirty="0">
                <a:solidFill>
                  <a:srgbClr val="FFFFFF"/>
                </a:solidFill>
                <a:effectLst/>
                <a:latin typeface="Be Vietnam"/>
              </a:rPr>
              <a:t>TestStand</a:t>
            </a:r>
            <a:r>
              <a:rPr lang="en-US" b="0" i="0" dirty="0">
                <a:solidFill>
                  <a:srgbClr val="FFFFFF"/>
                </a:solidFill>
                <a:effectLst/>
                <a:latin typeface="Be Vietnam"/>
              </a:rPr>
              <a:t>. This integration allows you to easily create packages from </a:t>
            </a:r>
            <a:r>
              <a:rPr lang="en-US" b="0" i="0" u="none" strike="noStrike" dirty="0">
                <a:solidFill>
                  <a:srgbClr val="FFFFFF"/>
                </a:solidFill>
                <a:effectLst/>
                <a:latin typeface="Be Vietnam"/>
              </a:rPr>
              <a:t>LabVIEW</a:t>
            </a:r>
            <a:r>
              <a:rPr lang="en-US" b="0" i="0" dirty="0">
                <a:solidFill>
                  <a:srgbClr val="FFFFFF"/>
                </a:solidFill>
                <a:effectLst/>
                <a:latin typeface="Be Vietnam"/>
              </a:rPr>
              <a:t> applications or </a:t>
            </a:r>
            <a:r>
              <a:rPr lang="en-US" b="0" i="0" u="none" strike="noStrike" dirty="0">
                <a:solidFill>
                  <a:srgbClr val="FFFFFF"/>
                </a:solidFill>
                <a:effectLst/>
                <a:latin typeface="Be Vietnam"/>
              </a:rPr>
              <a:t>TestStand</a:t>
            </a:r>
            <a:r>
              <a:rPr lang="en-US" b="0" i="0" dirty="0">
                <a:solidFill>
                  <a:srgbClr val="FFFFFF"/>
                </a:solidFill>
                <a:effectLst/>
                <a:latin typeface="Be Vietnam"/>
              </a:rPr>
              <a:t> sequences, leveraging the capabilities of these tools.</a:t>
            </a:r>
          </a:p>
          <a:p>
            <a:pPr algn="l">
              <a:buFont typeface="+mj-lt"/>
              <a:buAutoNum type="arabicPeriod"/>
            </a:pPr>
            <a:r>
              <a:rPr lang="en-US" b="1" i="0" dirty="0">
                <a:solidFill>
                  <a:srgbClr val="FFFFFF"/>
                </a:solidFill>
                <a:effectLst/>
                <a:latin typeface="Be Vietnam"/>
              </a:rPr>
              <a:t>Distribution and Installation</a:t>
            </a:r>
            <a:r>
              <a:rPr lang="en-US" b="0" i="0" dirty="0">
                <a:solidFill>
                  <a:srgbClr val="FFFFFF"/>
                </a:solidFill>
                <a:effectLst/>
                <a:latin typeface="Be Vietnam"/>
              </a:rPr>
              <a:t>: </a:t>
            </a:r>
            <a:r>
              <a:rPr lang="en-US" b="0" i="0" u="none" strike="noStrike" dirty="0">
                <a:solidFill>
                  <a:srgbClr val="FFFFFF"/>
                </a:solidFill>
                <a:effectLst/>
                <a:latin typeface="Be Vietnam"/>
              </a:rPr>
              <a:t>NI Package Builder</a:t>
            </a:r>
            <a:r>
              <a:rPr lang="en-US" b="0" i="0" dirty="0">
                <a:solidFill>
                  <a:srgbClr val="FFFFFF"/>
                </a:solidFill>
                <a:effectLst/>
                <a:latin typeface="Be Vietnam"/>
              </a:rPr>
              <a:t> generates installer files that can be easily distributed and installed on target systems. The generated installers provide a user-friendly installation experience, including options for customization and configuration.</a:t>
            </a:r>
          </a:p>
          <a:p>
            <a:pPr algn="l">
              <a:buFont typeface="+mj-lt"/>
              <a:buAutoNum type="arabicPeriod"/>
            </a:pPr>
            <a:r>
              <a:rPr lang="en-US" b="1" i="0" dirty="0">
                <a:solidFill>
                  <a:srgbClr val="FFFFFF"/>
                </a:solidFill>
                <a:effectLst/>
                <a:latin typeface="Be Vietnam"/>
              </a:rPr>
              <a:t>Support for Multiple Platforms</a:t>
            </a:r>
            <a:r>
              <a:rPr lang="en-US" b="0" i="0" dirty="0">
                <a:solidFill>
                  <a:srgbClr val="FFFFFF"/>
                </a:solidFill>
                <a:effectLst/>
                <a:latin typeface="Be Vietnam"/>
              </a:rPr>
              <a:t>: </a:t>
            </a:r>
            <a:r>
              <a:rPr lang="en-US" b="0" i="0" u="none" strike="noStrike" dirty="0">
                <a:solidFill>
                  <a:srgbClr val="FFFFFF"/>
                </a:solidFill>
                <a:effectLst/>
                <a:latin typeface="Be Vietnam"/>
              </a:rPr>
              <a:t>NI Package Builder</a:t>
            </a:r>
            <a:r>
              <a:rPr lang="en-US" b="0" i="0" dirty="0">
                <a:solidFill>
                  <a:srgbClr val="FFFFFF"/>
                </a:solidFill>
                <a:effectLst/>
                <a:latin typeface="Be Vietnam"/>
              </a:rPr>
              <a:t> supports the creation of packages for multiple platforms, including Windows, Linux, and macOS. This allows you to create packages that can be deployed on different operating systems.</a:t>
            </a:r>
          </a:p>
          <a:p>
            <a:pPr algn="l"/>
            <a:r>
              <a:rPr lang="en-US" b="0" i="0" dirty="0">
                <a:solidFill>
                  <a:srgbClr val="FFFFFF"/>
                </a:solidFill>
                <a:effectLst/>
                <a:latin typeface="Be Vietnam"/>
              </a:rPr>
              <a:t>Overall, the </a:t>
            </a:r>
            <a:r>
              <a:rPr lang="en-US" b="0" i="0" u="none" strike="noStrike" dirty="0">
                <a:solidFill>
                  <a:srgbClr val="FFFFFF"/>
                </a:solidFill>
                <a:effectLst/>
                <a:latin typeface="Be Vietnam"/>
              </a:rPr>
              <a:t>NI Package Builder</a:t>
            </a:r>
            <a:r>
              <a:rPr lang="en-US" b="0" i="0" dirty="0">
                <a:solidFill>
                  <a:srgbClr val="FFFFFF"/>
                </a:solidFill>
                <a:effectLst/>
                <a:latin typeface="Be Vietnam"/>
              </a:rPr>
              <a:t> offers greater customization, reproducibility, dependency management, scripting support, integration with other NI tools, and multi-platform support compared to the </a:t>
            </a:r>
            <a:r>
              <a:rPr lang="en-US" b="0" i="0" u="none" strike="noStrike" dirty="0">
                <a:solidFill>
                  <a:srgbClr val="FFFFFF"/>
                </a:solidFill>
                <a:effectLst/>
                <a:latin typeface="Be Vietnam"/>
              </a:rPr>
              <a:t>TestStand Deployment Utility</a:t>
            </a:r>
            <a:r>
              <a:rPr lang="en-US" b="0" i="0" dirty="0">
                <a:solidFill>
                  <a:srgbClr val="FFFFFF"/>
                </a:solidFill>
                <a:effectLst/>
                <a:latin typeface="Be Vietnam"/>
              </a:rPr>
              <a:t>. These advantages make it a powerful tool for creating software packages and simplifying the deployment process.</a:t>
            </a:r>
          </a:p>
          <a:p>
            <a:pPr algn="l"/>
            <a:br>
              <a:rPr lang="en-US" b="0" i="0" dirty="0">
                <a:solidFill>
                  <a:srgbClr val="FFFFFF"/>
                </a:solidFill>
                <a:effectLst/>
                <a:latin typeface="Be Vietnam"/>
              </a:rPr>
            </a:br>
            <a:br>
              <a:rPr lang="en-US" b="0" i="0" dirty="0">
                <a:solidFill>
                  <a:srgbClr val="FFFFFF"/>
                </a:solidFill>
                <a:effectLst/>
                <a:latin typeface="Be Vietnam"/>
              </a:rPr>
            </a:br>
            <a:br>
              <a:rPr lang="en-US" b="0" i="0" dirty="0">
                <a:solidFill>
                  <a:srgbClr val="FFFFFF"/>
                </a:solidFill>
                <a:effectLst/>
                <a:latin typeface="Be Vietnam"/>
              </a:rPr>
            </a:br>
            <a:r>
              <a:rPr lang="en-US" b="0" i="0" dirty="0">
                <a:solidFill>
                  <a:srgbClr val="FFFFFF"/>
                </a:solidFill>
                <a:effectLst/>
                <a:latin typeface="Be Vietnam"/>
              </a:rPr>
              <a:t>The NI </a:t>
            </a:r>
            <a:r>
              <a:rPr lang="en-US" b="0" i="0" u="none" strike="noStrike" dirty="0">
                <a:solidFill>
                  <a:srgbClr val="FFFFFF"/>
                </a:solidFill>
                <a:effectLst/>
                <a:latin typeface="Be Vietnam"/>
              </a:rPr>
              <a:t>SystemLink Software Management</a:t>
            </a:r>
            <a:r>
              <a:rPr lang="en-US" b="0" i="0" dirty="0">
                <a:solidFill>
                  <a:srgbClr val="FFFFFF"/>
                </a:solidFill>
                <a:effectLst/>
                <a:latin typeface="Be Vietnam"/>
              </a:rPr>
              <a:t> modules offer several key advantages over the </a:t>
            </a:r>
            <a:r>
              <a:rPr lang="en-US" b="0" i="0" u="none" strike="noStrike" dirty="0">
                <a:solidFill>
                  <a:srgbClr val="FFFFFF"/>
                </a:solidFill>
                <a:effectLst/>
                <a:latin typeface="Be Vietnam"/>
              </a:rPr>
              <a:t>TestStand Deployment Utility</a:t>
            </a:r>
            <a:r>
              <a:rPr lang="en-US" b="0" i="0" dirty="0">
                <a:solidFill>
                  <a:srgbClr val="FFFFFF"/>
                </a:solidFill>
                <a:effectLst/>
                <a:latin typeface="Be Vietnam"/>
              </a:rPr>
              <a:t>. Here are some of the advantages:</a:t>
            </a:r>
          </a:p>
          <a:p>
            <a:pPr algn="l"/>
            <a:endParaRPr lang="en-US" b="0" i="0" dirty="0">
              <a:solidFill>
                <a:srgbClr val="FFFFFF"/>
              </a:solidFill>
              <a:effectLst/>
              <a:latin typeface="Be Vietnam"/>
            </a:endParaRPr>
          </a:p>
          <a:p>
            <a:pPr algn="l">
              <a:buFont typeface="+mj-lt"/>
              <a:buAutoNum type="arabicPeriod"/>
            </a:pPr>
            <a:r>
              <a:rPr lang="en-US" b="1" i="0" dirty="0">
                <a:solidFill>
                  <a:srgbClr val="FFFFFF"/>
                </a:solidFill>
                <a:effectLst/>
                <a:latin typeface="Be Vietnam"/>
              </a:rPr>
              <a:t>Centralized Management</a:t>
            </a:r>
            <a:r>
              <a:rPr lang="en-US" b="0" i="0" dirty="0">
                <a:solidFill>
                  <a:srgbClr val="FFFFFF"/>
                </a:solidFill>
                <a:effectLst/>
                <a:latin typeface="Be Vietnam"/>
              </a:rPr>
              <a:t>: The </a:t>
            </a:r>
            <a:r>
              <a:rPr lang="en-US" b="0" i="0" u="none" strike="noStrike" dirty="0">
                <a:solidFill>
                  <a:srgbClr val="FFFFFF"/>
                </a:solidFill>
                <a:effectLst/>
                <a:latin typeface="Be Vietnam"/>
              </a:rPr>
              <a:t>SystemLink Software Management</a:t>
            </a:r>
            <a:r>
              <a:rPr lang="en-US" b="0" i="0" dirty="0">
                <a:solidFill>
                  <a:srgbClr val="FFFFFF"/>
                </a:solidFill>
                <a:effectLst/>
                <a:latin typeface="Be Vietnam"/>
              </a:rPr>
              <a:t> modules provide centralized management for software deployment, updates, and configuration across multiple systems. This allows for easier control and coordination of software versions and configurations.</a:t>
            </a:r>
            <a:br>
              <a:rPr lang="en-US" b="0" i="0" dirty="0">
                <a:solidFill>
                  <a:srgbClr val="FFFFFF"/>
                </a:solidFill>
                <a:effectLst/>
                <a:latin typeface="Be Vietnam"/>
              </a:rPr>
            </a:br>
            <a:endParaRPr lang="en-US" b="0" i="0" dirty="0">
              <a:solidFill>
                <a:srgbClr val="FFFFFF"/>
              </a:solidFill>
              <a:effectLst/>
              <a:latin typeface="Be Vietnam"/>
            </a:endParaRPr>
          </a:p>
          <a:p>
            <a:pPr algn="l">
              <a:buFont typeface="+mj-lt"/>
              <a:buAutoNum type="arabicPeriod"/>
            </a:pPr>
            <a:r>
              <a:rPr lang="en-US" b="1" i="0" dirty="0">
                <a:solidFill>
                  <a:srgbClr val="FFFFFF"/>
                </a:solidFill>
                <a:effectLst/>
                <a:latin typeface="Be Vietnam"/>
              </a:rPr>
              <a:t>Remote Deployment</a:t>
            </a:r>
            <a:r>
              <a:rPr lang="en-US" b="0" i="0" dirty="0">
                <a:solidFill>
                  <a:srgbClr val="FFFFFF"/>
                </a:solidFill>
                <a:effectLst/>
                <a:latin typeface="Be Vietnam"/>
              </a:rPr>
              <a:t>: With </a:t>
            </a:r>
            <a:r>
              <a:rPr lang="en-US" b="0" i="0" u="none" strike="noStrike" dirty="0">
                <a:solidFill>
                  <a:srgbClr val="FFFFFF"/>
                </a:solidFill>
                <a:effectLst/>
                <a:latin typeface="Be Vietnam"/>
              </a:rPr>
              <a:t>SystemLink</a:t>
            </a:r>
            <a:r>
              <a:rPr lang="en-US" b="0" i="0" dirty="0">
                <a:solidFill>
                  <a:srgbClr val="FFFFFF"/>
                </a:solidFill>
                <a:effectLst/>
                <a:latin typeface="Be Vietnam"/>
              </a:rPr>
              <a:t>, you can remotely deploy software to multiple systems without the need for physical access to each individual system. This saves time and effort, especially in large-scale deployments or when dealing with geographically dispersed systems.</a:t>
            </a:r>
            <a:br>
              <a:rPr lang="en-US" b="0" i="0" dirty="0">
                <a:solidFill>
                  <a:srgbClr val="FFFFFF"/>
                </a:solidFill>
                <a:effectLst/>
                <a:latin typeface="Be Vietnam"/>
              </a:rPr>
            </a:br>
            <a:endParaRPr lang="en-US" b="0" i="0" dirty="0">
              <a:solidFill>
                <a:srgbClr val="FFFFFF"/>
              </a:solidFill>
              <a:effectLst/>
              <a:latin typeface="Be Vietnam"/>
            </a:endParaRPr>
          </a:p>
          <a:p>
            <a:pPr algn="l">
              <a:buFont typeface="+mj-lt"/>
              <a:buAutoNum type="arabicPeriod"/>
            </a:pPr>
            <a:r>
              <a:rPr lang="en-US" b="1" i="0" dirty="0">
                <a:solidFill>
                  <a:srgbClr val="FFFFFF"/>
                </a:solidFill>
                <a:effectLst/>
                <a:latin typeface="Be Vietnam"/>
              </a:rPr>
              <a:t>Version Control</a:t>
            </a:r>
            <a:r>
              <a:rPr lang="en-US" b="0" i="0" dirty="0">
                <a:solidFill>
                  <a:srgbClr val="FFFFFF"/>
                </a:solidFill>
                <a:effectLst/>
                <a:latin typeface="Be Vietnam"/>
              </a:rPr>
              <a:t>: </a:t>
            </a:r>
            <a:r>
              <a:rPr lang="en-US" b="0" i="0" u="none" strike="noStrike" dirty="0">
                <a:solidFill>
                  <a:srgbClr val="FFFFFF"/>
                </a:solidFill>
                <a:effectLst/>
                <a:latin typeface="Be Vietnam"/>
              </a:rPr>
              <a:t>SystemLink</a:t>
            </a:r>
            <a:r>
              <a:rPr lang="en-US" b="0" i="0" dirty="0">
                <a:solidFill>
                  <a:srgbClr val="FFFFFF"/>
                </a:solidFill>
                <a:effectLst/>
                <a:latin typeface="Be Vietnam"/>
              </a:rPr>
              <a:t> enables version control of software packages, allowing you to easily manage and track different software versions. This helps ensure consistency and reliability across your deployment environment.</a:t>
            </a:r>
            <a:br>
              <a:rPr lang="en-US" b="0" i="0" dirty="0">
                <a:solidFill>
                  <a:srgbClr val="FFFFFF"/>
                </a:solidFill>
                <a:effectLst/>
                <a:latin typeface="Be Vietnam"/>
              </a:rPr>
            </a:br>
            <a:endParaRPr lang="en-US" b="0" i="0" dirty="0">
              <a:solidFill>
                <a:srgbClr val="FFFFFF"/>
              </a:solidFill>
              <a:effectLst/>
              <a:latin typeface="Be Vietnam"/>
            </a:endParaRPr>
          </a:p>
          <a:p>
            <a:pPr algn="l">
              <a:buFont typeface="+mj-lt"/>
              <a:buAutoNum type="arabicPeriod"/>
            </a:pPr>
            <a:r>
              <a:rPr lang="en-US" b="1" i="0" dirty="0">
                <a:solidFill>
                  <a:srgbClr val="FFFFFF"/>
                </a:solidFill>
                <a:effectLst/>
                <a:latin typeface="Be Vietnam"/>
              </a:rPr>
              <a:t>Monitoring and Diagnostics</a:t>
            </a:r>
            <a:r>
              <a:rPr lang="en-US" b="0" i="0" dirty="0">
                <a:solidFill>
                  <a:srgbClr val="FFFFFF"/>
                </a:solidFill>
                <a:effectLst/>
                <a:latin typeface="Be Vietnam"/>
              </a:rPr>
              <a:t>: The </a:t>
            </a:r>
            <a:r>
              <a:rPr lang="en-US" b="0" i="0" u="none" strike="noStrike" dirty="0">
                <a:solidFill>
                  <a:srgbClr val="FFFFFF"/>
                </a:solidFill>
                <a:effectLst/>
                <a:latin typeface="Be Vietnam"/>
              </a:rPr>
              <a:t>SystemLink Software Management</a:t>
            </a:r>
            <a:r>
              <a:rPr lang="en-US" b="0" i="0" dirty="0">
                <a:solidFill>
                  <a:srgbClr val="FFFFFF"/>
                </a:solidFill>
                <a:effectLst/>
                <a:latin typeface="Be Vietnam"/>
              </a:rPr>
              <a:t> modules provide monitoring and diagnostics capabilities, allowing you to track the health and performance of your deployed software. This helps in identifying and resolving issues proactively.</a:t>
            </a:r>
            <a:br>
              <a:rPr lang="en-US" b="0" i="0" dirty="0">
                <a:solidFill>
                  <a:srgbClr val="FFFFFF"/>
                </a:solidFill>
                <a:effectLst/>
                <a:latin typeface="Be Vietnam"/>
              </a:rPr>
            </a:br>
            <a:endParaRPr lang="en-US" b="0" i="0" dirty="0">
              <a:solidFill>
                <a:srgbClr val="FFFFFF"/>
              </a:solidFill>
              <a:effectLst/>
              <a:latin typeface="Be Vietnam"/>
            </a:endParaRPr>
          </a:p>
          <a:p>
            <a:pPr algn="l">
              <a:buFont typeface="+mj-lt"/>
              <a:buAutoNum type="arabicPeriod"/>
            </a:pPr>
            <a:r>
              <a:rPr lang="en-US" b="1" i="0" dirty="0">
                <a:solidFill>
                  <a:srgbClr val="FFFFFF"/>
                </a:solidFill>
                <a:effectLst/>
                <a:latin typeface="Be Vietnam"/>
              </a:rPr>
              <a:t>Integration with Other NI Tools</a:t>
            </a:r>
            <a:r>
              <a:rPr lang="en-US" b="0" i="0" dirty="0">
                <a:solidFill>
                  <a:srgbClr val="FFFFFF"/>
                </a:solidFill>
                <a:effectLst/>
                <a:latin typeface="Be Vietnam"/>
              </a:rPr>
              <a:t>: </a:t>
            </a:r>
            <a:r>
              <a:rPr lang="en-US" b="0" i="0" u="none" strike="noStrike" dirty="0">
                <a:solidFill>
                  <a:srgbClr val="FFFFFF"/>
                </a:solidFill>
                <a:effectLst/>
                <a:latin typeface="Be Vietnam"/>
              </a:rPr>
              <a:t>SystemLink</a:t>
            </a:r>
            <a:r>
              <a:rPr lang="en-US" b="0" i="0" dirty="0">
                <a:solidFill>
                  <a:srgbClr val="FFFFFF"/>
                </a:solidFill>
                <a:effectLst/>
                <a:latin typeface="Be Vietnam"/>
              </a:rPr>
              <a:t> seamlessly integrates with other NI software tools, such as </a:t>
            </a:r>
            <a:r>
              <a:rPr lang="en-US" b="0" i="0" u="none" strike="noStrike" dirty="0">
                <a:solidFill>
                  <a:srgbClr val="FFFFFF"/>
                </a:solidFill>
                <a:effectLst/>
                <a:latin typeface="Be Vietnam"/>
              </a:rPr>
              <a:t>LabVIEW</a:t>
            </a:r>
            <a:r>
              <a:rPr lang="en-US" b="0" i="0" dirty="0">
                <a:solidFill>
                  <a:srgbClr val="FFFFFF"/>
                </a:solidFill>
                <a:effectLst/>
                <a:latin typeface="Be Vietnam"/>
              </a:rPr>
              <a:t> and </a:t>
            </a:r>
            <a:r>
              <a:rPr lang="en-US" b="0" i="0" u="none" strike="noStrike" dirty="0">
                <a:solidFill>
                  <a:srgbClr val="FFFFFF"/>
                </a:solidFill>
                <a:effectLst/>
                <a:latin typeface="Be Vietnam"/>
              </a:rPr>
              <a:t>TestStand</a:t>
            </a:r>
            <a:r>
              <a:rPr lang="en-US" b="0" i="0" dirty="0">
                <a:solidFill>
                  <a:srgbClr val="FFFFFF"/>
                </a:solidFill>
                <a:effectLst/>
                <a:latin typeface="Be Vietnam"/>
              </a:rPr>
              <a:t>. This allows for a more cohesive and integrated software management experience, leveraging the capabilities of multiple NI tools.</a:t>
            </a:r>
            <a:br>
              <a:rPr lang="en-US" b="0" i="0" dirty="0">
                <a:solidFill>
                  <a:srgbClr val="FFFFFF"/>
                </a:solidFill>
                <a:effectLst/>
                <a:latin typeface="Be Vietnam"/>
              </a:rPr>
            </a:br>
            <a:endParaRPr lang="en-US" b="0" i="0" dirty="0">
              <a:solidFill>
                <a:srgbClr val="FFFFFF"/>
              </a:solidFill>
              <a:effectLst/>
              <a:latin typeface="Be Vietnam"/>
            </a:endParaRPr>
          </a:p>
          <a:p>
            <a:pPr algn="l">
              <a:buFont typeface="+mj-lt"/>
              <a:buAutoNum type="arabicPeriod"/>
            </a:pPr>
            <a:r>
              <a:rPr lang="en-US" b="1" i="0" dirty="0">
                <a:solidFill>
                  <a:srgbClr val="FFFFFF"/>
                </a:solidFill>
                <a:effectLst/>
                <a:latin typeface="Be Vietnam"/>
              </a:rPr>
              <a:t>Scalability</a:t>
            </a:r>
            <a:r>
              <a:rPr lang="en-US" b="0" i="0" dirty="0">
                <a:solidFill>
                  <a:srgbClr val="FFFFFF"/>
                </a:solidFill>
                <a:effectLst/>
                <a:latin typeface="Be Vietnam"/>
              </a:rPr>
              <a:t>: </a:t>
            </a:r>
            <a:r>
              <a:rPr lang="en-US" b="0" i="0" u="none" strike="noStrike" dirty="0">
                <a:solidFill>
                  <a:srgbClr val="FFFFFF"/>
                </a:solidFill>
                <a:effectLst/>
                <a:latin typeface="Be Vietnam"/>
              </a:rPr>
              <a:t>SystemLink</a:t>
            </a:r>
            <a:r>
              <a:rPr lang="en-US" b="0" i="0" dirty="0">
                <a:solidFill>
                  <a:srgbClr val="FFFFFF"/>
                </a:solidFill>
                <a:effectLst/>
                <a:latin typeface="Be Vietnam"/>
              </a:rPr>
              <a:t> is designed to scale with your needs, supporting deployments ranging from a few systems to enterprise-level deployments. It offers flexibility and scalability to adapt to changing requirements.</a:t>
            </a:r>
            <a:br>
              <a:rPr lang="en-US" b="0" i="0" dirty="0">
                <a:solidFill>
                  <a:srgbClr val="FFFFFF"/>
                </a:solidFill>
                <a:effectLst/>
                <a:latin typeface="Be Vietnam"/>
              </a:rPr>
            </a:br>
            <a:endParaRPr lang="en-US" b="0" i="0" dirty="0">
              <a:solidFill>
                <a:srgbClr val="FFFFFF"/>
              </a:solidFill>
              <a:effectLst/>
              <a:latin typeface="Be Vietnam"/>
            </a:endParaRPr>
          </a:p>
          <a:p>
            <a:pPr algn="l"/>
            <a:r>
              <a:rPr lang="en-US" b="0" i="0" dirty="0">
                <a:solidFill>
                  <a:srgbClr val="FFFFFF"/>
                </a:solidFill>
                <a:effectLst/>
                <a:latin typeface="Be Vietnam"/>
              </a:rPr>
              <a:t>Overall, the </a:t>
            </a:r>
            <a:r>
              <a:rPr lang="en-US" b="0" i="0" u="none" strike="noStrike" dirty="0">
                <a:solidFill>
                  <a:srgbClr val="FFFFFF"/>
                </a:solidFill>
                <a:effectLst/>
                <a:latin typeface="Be Vietnam"/>
              </a:rPr>
              <a:t>NI SystemLink Software Management</a:t>
            </a:r>
            <a:r>
              <a:rPr lang="en-US" b="0" i="0" dirty="0">
                <a:solidFill>
                  <a:srgbClr val="FFFFFF"/>
                </a:solidFill>
                <a:effectLst/>
                <a:latin typeface="Be Vietnam"/>
              </a:rPr>
              <a:t> modules provide a comprehensive and powerful solution for software management, offering centralized control, remote deployment, version control, monitoring, diagnostics, and integration capabilities. These advantages make it a valuable alternative to the </a:t>
            </a:r>
            <a:r>
              <a:rPr lang="en-US" b="0" i="0" u="none" strike="noStrike" dirty="0">
                <a:solidFill>
                  <a:srgbClr val="FFFFFF"/>
                </a:solidFill>
                <a:effectLst/>
                <a:latin typeface="Be Vietnam"/>
              </a:rPr>
              <a:t>TestStand Deployment Utility</a:t>
            </a:r>
            <a:r>
              <a:rPr lang="en-US" b="0" i="0" dirty="0">
                <a:solidFill>
                  <a:srgbClr val="FFFFFF"/>
                </a:solidFill>
                <a:effectLst/>
                <a:latin typeface="Be Vietnam"/>
              </a:rPr>
              <a:t>, particularly for larger and more complex software deployment scenarios.</a:t>
            </a: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3952606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800" b="1" i="0" u="none" strike="noStrike" baseline="0" dirty="0">
                <a:solidFill>
                  <a:srgbClr val="000000"/>
                </a:solidFill>
                <a:latin typeface="NotoSansCJKsc-Medium"/>
              </a:rPr>
              <a:t>Package</a:t>
            </a:r>
          </a:p>
          <a:p>
            <a:pPr algn="l"/>
            <a:r>
              <a:rPr lang="en-US" sz="1800" b="0" i="0" u="none" strike="noStrike" baseline="0" dirty="0">
                <a:solidFill>
                  <a:srgbClr val="000000"/>
                </a:solidFill>
                <a:latin typeface="SourceSansPro-Regular"/>
              </a:rPr>
              <a:t>A package is a single, compressed file containing both software intended for installation on a target machine and a collection of files and </a:t>
            </a:r>
            <a:r>
              <a:rPr lang="en-US" sz="2800" b="1" i="0" u="none" strike="noStrike" baseline="0" dirty="0">
                <a:solidFill>
                  <a:srgbClr val="000000"/>
                </a:solidFill>
                <a:latin typeface="SourceSansPro-Regular"/>
              </a:rPr>
              <a:t>metadata</a:t>
            </a:r>
            <a:r>
              <a:rPr lang="en-US" sz="1800" b="0" i="0" u="none" strike="noStrike" baseline="0" dirty="0">
                <a:solidFill>
                  <a:srgbClr val="000000"/>
                </a:solidFill>
                <a:latin typeface="SourceSansPro-Regular"/>
              </a:rPr>
              <a:t> for how to install and uninstall the files. </a:t>
            </a:r>
          </a:p>
          <a:p>
            <a:pPr algn="l"/>
            <a:endParaRPr lang="en-US" sz="1800" b="0" i="0" u="none" strike="noStrike" baseline="0" dirty="0">
              <a:solidFill>
                <a:srgbClr val="000000"/>
              </a:solidFill>
              <a:latin typeface="SourceSansPro-Regular"/>
            </a:endParaRPr>
          </a:p>
          <a:p>
            <a:pPr algn="l"/>
            <a:r>
              <a:rPr lang="en-NZ" sz="1800" b="1" i="0" u="none" strike="noStrike" baseline="0" dirty="0">
                <a:solidFill>
                  <a:srgbClr val="000000"/>
                </a:solidFill>
                <a:latin typeface="NotoSansCJKsc-Medium"/>
              </a:rPr>
              <a:t>Package dependency</a:t>
            </a:r>
          </a:p>
          <a:p>
            <a:pPr algn="l"/>
            <a:r>
              <a:rPr lang="en-US" sz="1800" b="0" i="0" u="none" strike="noStrike" baseline="0" dirty="0">
                <a:solidFill>
                  <a:srgbClr val="000000"/>
                </a:solidFill>
                <a:latin typeface="SourceSansPro-Regular"/>
              </a:rPr>
              <a:t>A package dependency defines how a package relates to another package. For example, a package can require that another package is already installed in order to install, or a package can recommend or suggest installing another package. This</a:t>
            </a:r>
          </a:p>
          <a:p>
            <a:pPr algn="l"/>
            <a:r>
              <a:rPr lang="en-US" sz="1800" b="0" i="0" u="none" strike="noStrike" baseline="0" dirty="0">
                <a:solidFill>
                  <a:srgbClr val="000000"/>
                </a:solidFill>
                <a:latin typeface="SourceSansPro-Regular"/>
              </a:rPr>
              <a:t>relationship can also be constrained by version.</a:t>
            </a:r>
          </a:p>
          <a:p>
            <a:pPr algn="l"/>
            <a:endParaRPr lang="en-US" sz="1800" b="0" i="0" u="none" strike="noStrike" baseline="0" dirty="0">
              <a:solidFill>
                <a:srgbClr val="000000"/>
              </a:solidFill>
              <a:latin typeface="SourceSansPro-Regular"/>
            </a:endParaRPr>
          </a:p>
          <a:p>
            <a:pPr algn="l"/>
            <a:r>
              <a:rPr lang="en-NZ" sz="1800" b="1" i="0" u="none" strike="noStrike" baseline="0" dirty="0">
                <a:solidFill>
                  <a:srgbClr val="000000"/>
                </a:solidFill>
                <a:latin typeface="NotoSansCJKsc-Medium"/>
              </a:rPr>
              <a:t>Feed</a:t>
            </a:r>
          </a:p>
          <a:p>
            <a:pPr algn="l"/>
            <a:r>
              <a:rPr lang="en-US" sz="1800" b="0" i="0" u="none" strike="noStrike" baseline="0" dirty="0">
                <a:solidFill>
                  <a:srgbClr val="000000"/>
                </a:solidFill>
                <a:latin typeface="SourceSansPro-Regular"/>
              </a:rPr>
              <a:t>A feed is a collection of package locations that includes a manifest containing information on the included packages. The packages referenced in a feed are set up to satisfy all dependencies required for the installation of the packages. NI</a:t>
            </a:r>
          </a:p>
          <a:p>
            <a:pPr algn="l"/>
            <a:r>
              <a:rPr lang="en-US" sz="1800" b="0" i="0" u="none" strike="noStrike" baseline="0" dirty="0">
                <a:solidFill>
                  <a:srgbClr val="000000"/>
                </a:solidFill>
                <a:latin typeface="SourceSansPro-Regular"/>
              </a:rPr>
              <a:t>recommends using feeds when distributing multiple packages that have dependencies on one another. You can register feeds with Package Manager, which allows users to select specific products to install.</a:t>
            </a:r>
          </a:p>
          <a:p>
            <a:pPr algn="l"/>
            <a:endParaRPr lang="en-NZ" sz="1800" b="0" i="0" u="none" strike="noStrike" baseline="0" dirty="0">
              <a:solidFill>
                <a:srgbClr val="000000"/>
              </a:solidFill>
              <a:latin typeface="NotoSansCJKsc-Medium"/>
            </a:endParaRPr>
          </a:p>
          <a:p>
            <a:pPr algn="l"/>
            <a:r>
              <a:rPr lang="en-NZ" sz="1800" b="1" i="0" u="none" strike="noStrike" baseline="0" dirty="0">
                <a:solidFill>
                  <a:srgbClr val="000000"/>
                </a:solidFill>
                <a:latin typeface="NotoSansCJKsc-Medium"/>
              </a:rPr>
              <a:t>Repository</a:t>
            </a:r>
          </a:p>
          <a:p>
            <a:pPr algn="l"/>
            <a:r>
              <a:rPr lang="en-US" sz="1800" b="0" i="0" u="none" strike="noStrike" baseline="0" dirty="0">
                <a:solidFill>
                  <a:srgbClr val="000000"/>
                </a:solidFill>
                <a:latin typeface="SourceSansPro-Regular"/>
              </a:rPr>
              <a:t>A repository is one or more feeds and the package files referenced by the feed(s). A user that has Package Manager configured to include the repository as a feed will see the repository packages in the Packages tab and updated packages in the</a:t>
            </a:r>
          </a:p>
          <a:p>
            <a:pPr algn="l"/>
            <a:r>
              <a:rPr lang="en-NZ" sz="1800" b="0" i="0" u="none" strike="noStrike" baseline="0" dirty="0">
                <a:solidFill>
                  <a:srgbClr val="000000"/>
                </a:solidFill>
                <a:latin typeface="SourceSansPro-Regular"/>
              </a:rPr>
              <a:t>Updates tab.</a:t>
            </a:r>
          </a:p>
          <a:p>
            <a:pPr algn="l"/>
            <a:endParaRPr lang="en-NZ" sz="1800" b="0" i="0" u="none" strike="noStrike" baseline="0" dirty="0">
              <a:solidFill>
                <a:srgbClr val="000000"/>
              </a:solidFill>
              <a:latin typeface="SourceSansPro-Regular"/>
            </a:endParaRPr>
          </a:p>
          <a:p>
            <a:pPr algn="l"/>
            <a:r>
              <a:rPr lang="en-NZ" sz="1800" b="1" i="0" u="none" strike="noStrike" baseline="0" dirty="0">
                <a:solidFill>
                  <a:srgbClr val="000000"/>
                </a:solidFill>
                <a:latin typeface="NotoSansCJKsc-Medium"/>
              </a:rPr>
              <a:t>Package installer</a:t>
            </a:r>
          </a:p>
          <a:p>
            <a:pPr algn="l"/>
            <a:r>
              <a:rPr lang="en-US" sz="1800" b="0" i="0" u="none" strike="noStrike" baseline="0" dirty="0">
                <a:solidFill>
                  <a:srgbClr val="000000"/>
                </a:solidFill>
                <a:latin typeface="SourceSansPro-Regular"/>
              </a:rPr>
              <a:t>A package installer is a folder that contains an installer executable, one or more feeds, and (optionally) co-located packages under the folder. When you run a package installer, Package Manager (1) installs or updates if necessary, (2) registers</a:t>
            </a:r>
          </a:p>
          <a:p>
            <a:pPr algn="l"/>
            <a:r>
              <a:rPr lang="en-US" sz="1800" b="0" i="0" u="none" strike="noStrike" baseline="0" dirty="0">
                <a:solidFill>
                  <a:srgbClr val="000000"/>
                </a:solidFill>
                <a:latin typeface="SourceSansPro-Regular"/>
              </a:rPr>
              <a:t>the feeds to facilitate installing its specific set of packages, and (3) starts the installation wizard. The installation wizard might prompt you to select the product packages to install, then might prompt with additional recommended and</a:t>
            </a:r>
          </a:p>
          <a:p>
            <a:pPr algn="l"/>
            <a:r>
              <a:rPr lang="en-NZ" sz="1800" b="0" i="0" u="none" strike="noStrike" baseline="0" dirty="0">
                <a:solidFill>
                  <a:srgbClr val="000000"/>
                </a:solidFill>
                <a:latin typeface="SourceSansPro-Regular"/>
              </a:rPr>
              <a:t>suggested packages to install.</a:t>
            </a:r>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4094026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rgbClr val="0B4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dirty="0"/>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dirty="0"/>
              <a:t>8/05/20XX</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0101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836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dirty="0"/>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dirty="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r>
              <a:rPr lang="en-US" dirty="0"/>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dirty="0"/>
              <a:t>Conference Presentation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dirty="0"/>
              <a:t>Conference Presentation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dirty="0"/>
              <a:t>8/05/20XX</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EDEA"/>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dirty="0"/>
              <a:t>25/10/2023</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dirty="0"/>
              <a:t>NI SystemLink for Software Deployment and Configuration Management</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7.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11.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8.pn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hyperlink" Target="https://www.linkedin.com/in/anoopnandakumar/" TargetMode="External"/><Relationship Id="rId3" Type="http://schemas.openxmlformats.org/officeDocument/2006/relationships/hyperlink" Target="http://www.cpesys.co.nz/" TargetMode="External"/><Relationship Id="rId7" Type="http://schemas.openxmlformats.org/officeDocument/2006/relationships/image" Target="../media/image46.png"/><Relationship Id="rId2" Type="http://schemas.openxmlformats.org/officeDocument/2006/relationships/image" Target="../media/image44.jpg"/><Relationship Id="rId1" Type="http://schemas.openxmlformats.org/officeDocument/2006/relationships/slideLayout" Target="../slideLayouts/slideLayout15.xml"/><Relationship Id="rId6" Type="http://schemas.openxmlformats.org/officeDocument/2006/relationships/hyperlink" Target="https://www.credly.com/badges/0be82fd6-d9a7-4669-ba05-ec66237a1477/public_url" TargetMode="External"/><Relationship Id="rId5" Type="http://schemas.openxmlformats.org/officeDocument/2006/relationships/image" Target="../media/image45.png"/><Relationship Id="rId10" Type="http://schemas.openxmlformats.org/officeDocument/2006/relationships/image" Target="../media/image6.png"/><Relationship Id="rId4" Type="http://schemas.openxmlformats.org/officeDocument/2006/relationships/hyperlink" Target="https://www.credly.com/badges/404dc010-bd70-4194-961f-1557491e6724/public_url" TargetMode="Externa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C022D7CD-E026-4E29-BE4B-3FA7B1EB6A46}"/>
              </a:ext>
            </a:extLst>
          </p:cNvPr>
          <p:cNvSpPr>
            <a:spLocks noGrp="1"/>
          </p:cNvSpPr>
          <p:nvPr>
            <p:ph type="body" sz="quarter" idx="12"/>
          </p:nvPr>
        </p:nvSpPr>
        <p:spPr>
          <a:xfrm>
            <a:off x="6359337" y="5779363"/>
            <a:ext cx="2459114" cy="685430"/>
          </a:xfrm>
        </p:spPr>
        <p:txBody>
          <a:bodyPr/>
          <a:lstStyle/>
          <a:p>
            <a:r>
              <a:rPr lang="en-US" dirty="0"/>
              <a:t>Anoop Nandakumar</a:t>
            </a:r>
          </a:p>
        </p:txBody>
      </p:sp>
      <p:sp>
        <p:nvSpPr>
          <p:cNvPr id="36" name="Text Placeholder 35">
            <a:extLst>
              <a:ext uri="{FF2B5EF4-FFF2-40B4-BE49-F238E27FC236}">
                <a16:creationId xmlns:a16="http://schemas.microsoft.com/office/drawing/2014/main" id="{AEEB6582-6001-4276-8F87-1470B6FA1488}"/>
              </a:ext>
            </a:extLst>
          </p:cNvPr>
          <p:cNvSpPr>
            <a:spLocks noGrp="1"/>
          </p:cNvSpPr>
          <p:nvPr>
            <p:ph type="body" sz="quarter" idx="13"/>
          </p:nvPr>
        </p:nvSpPr>
        <p:spPr>
          <a:xfrm>
            <a:off x="9299663" y="5791178"/>
            <a:ext cx="2459114" cy="685429"/>
          </a:xfrm>
        </p:spPr>
        <p:txBody>
          <a:bodyPr/>
          <a:lstStyle/>
          <a:p>
            <a:r>
              <a:rPr lang="en-US" dirty="0"/>
              <a:t>25/10/2023</a:t>
            </a:r>
          </a:p>
        </p:txBody>
      </p:sp>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995205" y="1681018"/>
            <a:ext cx="5470250" cy="4880120"/>
          </a:xfrm>
        </p:spPr>
        <p:txBody>
          <a:bodyPr/>
          <a:lstStyle/>
          <a:p>
            <a:r>
              <a:rPr lang="en-US" dirty="0">
                <a:solidFill>
                  <a:schemeClr val="bg1"/>
                </a:solidFill>
              </a:rPr>
              <a:t>for Software Deployment &amp; Configuration Management</a:t>
            </a:r>
          </a:p>
        </p:txBody>
      </p:sp>
      <p:pic>
        <p:nvPicPr>
          <p:cNvPr id="6" name="Picture 5">
            <a:extLst>
              <a:ext uri="{FF2B5EF4-FFF2-40B4-BE49-F238E27FC236}">
                <a16:creationId xmlns:a16="http://schemas.microsoft.com/office/drawing/2014/main" id="{4823B3CE-A5C3-346A-F533-F9BEDDBC6368}"/>
              </a:ext>
            </a:extLst>
          </p:cNvPr>
          <p:cNvPicPr>
            <a:picLocks noChangeAspect="1"/>
          </p:cNvPicPr>
          <p:nvPr/>
        </p:nvPicPr>
        <p:blipFill>
          <a:blip r:embed="rId2"/>
          <a:stretch>
            <a:fillRect/>
          </a:stretch>
        </p:blipFill>
        <p:spPr>
          <a:xfrm>
            <a:off x="1110089" y="1233637"/>
            <a:ext cx="2857500" cy="1285875"/>
          </a:xfrm>
          <a:prstGeom prst="rect">
            <a:avLst/>
          </a:prstGeom>
        </p:spPr>
      </p:pic>
      <p:pic>
        <p:nvPicPr>
          <p:cNvPr id="3" name="Picture 2" descr="A blue sign with white text&#10;&#10;Description automatically generated">
            <a:extLst>
              <a:ext uri="{FF2B5EF4-FFF2-40B4-BE49-F238E27FC236}">
                <a16:creationId xmlns:a16="http://schemas.microsoft.com/office/drawing/2014/main" id="{4AE3EA55-C8AE-FAEE-E431-93D816A4D079}"/>
              </a:ext>
            </a:extLst>
          </p:cNvPr>
          <p:cNvPicPr>
            <a:picLocks noChangeAspect="1"/>
          </p:cNvPicPr>
          <p:nvPr/>
        </p:nvPicPr>
        <p:blipFill>
          <a:blip r:embed="rId3"/>
          <a:stretch>
            <a:fillRect/>
          </a:stretch>
        </p:blipFill>
        <p:spPr>
          <a:xfrm>
            <a:off x="9374967" y="381393"/>
            <a:ext cx="1792228" cy="710185"/>
          </a:xfrm>
          <a:prstGeom prst="rect">
            <a:avLst/>
          </a:prstGeom>
        </p:spPr>
      </p:pic>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675242" y="1418953"/>
            <a:ext cx="6668658"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t>Prerequisites and Setup</a:t>
            </a:r>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10</a:t>
            </a:fld>
            <a:endParaRPr lang="en-US" dirty="0"/>
          </a:p>
        </p:txBody>
      </p:sp>
      <p:pic>
        <p:nvPicPr>
          <p:cNvPr id="10" name="Content Placeholder 9" descr="Hands on track">
            <a:extLst>
              <a:ext uri="{FF2B5EF4-FFF2-40B4-BE49-F238E27FC236}">
                <a16:creationId xmlns:a16="http://schemas.microsoft.com/office/drawing/2014/main" id="{EF98BCFE-0E14-4B61-C78B-831275ED9760}"/>
              </a:ext>
            </a:extLst>
          </p:cNvPr>
          <p:cNvPicPr>
            <a:picLocks noGrp="1" noChangeAspect="1"/>
          </p:cNvPicPr>
          <p:nvPr>
            <p:ph sz="quarter" idx="15"/>
          </p:nvPr>
        </p:nvPicPr>
        <p:blipFill>
          <a:blip r:embed="rId3"/>
          <a:stretch>
            <a:fillRect/>
          </a:stretch>
        </p:blipFill>
        <p:spPr>
          <a:xfrm>
            <a:off x="1389360" y="2391987"/>
            <a:ext cx="4265211" cy="2843474"/>
          </a:xfrm>
        </p:spPr>
      </p:pic>
      <p:sp>
        <p:nvSpPr>
          <p:cNvPr id="11" name="Content Placeholder 6">
            <a:extLst>
              <a:ext uri="{FF2B5EF4-FFF2-40B4-BE49-F238E27FC236}">
                <a16:creationId xmlns:a16="http://schemas.microsoft.com/office/drawing/2014/main" id="{71E32D81-83EF-B098-5F57-625542AD6D18}"/>
              </a:ext>
            </a:extLst>
          </p:cNvPr>
          <p:cNvSpPr txBox="1">
            <a:spLocks/>
          </p:cNvSpPr>
          <p:nvPr/>
        </p:nvSpPr>
        <p:spPr>
          <a:xfrm>
            <a:off x="6095999" y="2391987"/>
            <a:ext cx="4618331" cy="2843473"/>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Terms</a:t>
            </a:r>
            <a:endParaRPr lang="en-US" sz="2000" b="1" dirty="0"/>
          </a:p>
          <a:p>
            <a:pPr marL="285750" indent="-285750">
              <a:buFont typeface="Arial" panose="020B0604020202020204" pitchFamily="34" charset="0"/>
              <a:buChar char="•"/>
            </a:pPr>
            <a:r>
              <a:rPr lang="en-US" sz="2000" dirty="0"/>
              <a:t>Package</a:t>
            </a:r>
          </a:p>
          <a:p>
            <a:pPr marL="285750" indent="-285750">
              <a:buFont typeface="Arial" panose="020B0604020202020204" pitchFamily="34" charset="0"/>
              <a:buChar char="•"/>
            </a:pPr>
            <a:r>
              <a:rPr lang="en-US" sz="2000" dirty="0"/>
              <a:t>Package Dependency</a:t>
            </a:r>
          </a:p>
          <a:p>
            <a:pPr marL="285750" indent="-285750">
              <a:buFont typeface="Arial" panose="020B0604020202020204" pitchFamily="34" charset="0"/>
              <a:buChar char="•"/>
            </a:pPr>
            <a:r>
              <a:rPr lang="en-US" sz="2000" dirty="0"/>
              <a:t>Feed</a:t>
            </a:r>
          </a:p>
          <a:p>
            <a:pPr marL="285750" indent="-285750">
              <a:buFont typeface="Arial" panose="020B0604020202020204" pitchFamily="34" charset="0"/>
              <a:buChar char="•"/>
            </a:pPr>
            <a:r>
              <a:rPr lang="en-US" sz="2000" dirty="0"/>
              <a:t>Repository</a:t>
            </a:r>
          </a:p>
          <a:p>
            <a:pPr marL="285750" indent="-285750">
              <a:buFont typeface="Arial" panose="020B0604020202020204" pitchFamily="34" charset="0"/>
              <a:buChar char="•"/>
            </a:pPr>
            <a:r>
              <a:rPr lang="en-US" sz="2000" dirty="0"/>
              <a:t>Package Installer</a:t>
            </a:r>
          </a:p>
        </p:txBody>
      </p:sp>
    </p:spTree>
    <p:extLst>
      <p:ext uri="{BB962C8B-B14F-4D97-AF65-F5344CB8AC3E}">
        <p14:creationId xmlns:p14="http://schemas.microsoft.com/office/powerpoint/2010/main" val="14801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675242" y="1418953"/>
            <a:ext cx="6668658"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t>Prerequisites and Setup</a:t>
            </a:r>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11</a:t>
            </a:fld>
            <a:endParaRPr lang="en-US" dirty="0"/>
          </a:p>
        </p:txBody>
      </p:sp>
      <p:pic>
        <p:nvPicPr>
          <p:cNvPr id="10" name="Content Placeholder 9" descr="Hands on track">
            <a:extLst>
              <a:ext uri="{FF2B5EF4-FFF2-40B4-BE49-F238E27FC236}">
                <a16:creationId xmlns:a16="http://schemas.microsoft.com/office/drawing/2014/main" id="{EF98BCFE-0E14-4B61-C78B-831275ED9760}"/>
              </a:ext>
            </a:extLst>
          </p:cNvPr>
          <p:cNvPicPr>
            <a:picLocks noGrp="1" noChangeAspect="1"/>
          </p:cNvPicPr>
          <p:nvPr>
            <p:ph sz="quarter" idx="15"/>
          </p:nvPr>
        </p:nvPicPr>
        <p:blipFill>
          <a:blip r:embed="rId3"/>
          <a:stretch>
            <a:fillRect/>
          </a:stretch>
        </p:blipFill>
        <p:spPr>
          <a:xfrm>
            <a:off x="1389360" y="2391987"/>
            <a:ext cx="4265211" cy="2843474"/>
          </a:xfrm>
        </p:spPr>
      </p:pic>
      <p:sp>
        <p:nvSpPr>
          <p:cNvPr id="11" name="Content Placeholder 6">
            <a:extLst>
              <a:ext uri="{FF2B5EF4-FFF2-40B4-BE49-F238E27FC236}">
                <a16:creationId xmlns:a16="http://schemas.microsoft.com/office/drawing/2014/main" id="{71E32D81-83EF-B098-5F57-625542AD6D18}"/>
              </a:ext>
            </a:extLst>
          </p:cNvPr>
          <p:cNvSpPr txBox="1">
            <a:spLocks/>
          </p:cNvSpPr>
          <p:nvPr/>
        </p:nvSpPr>
        <p:spPr>
          <a:xfrm>
            <a:off x="6095999" y="2391987"/>
            <a:ext cx="4618331" cy="3332408"/>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Software Setup</a:t>
            </a:r>
            <a:endParaRPr lang="en-US" sz="2000" b="1" dirty="0"/>
          </a:p>
          <a:p>
            <a:pPr marL="285750" indent="-285750">
              <a:buFont typeface="Arial" panose="020B0604020202020204" pitchFamily="34" charset="0"/>
              <a:buChar char="•"/>
            </a:pPr>
            <a:r>
              <a:rPr lang="en-US" sz="2000" dirty="0"/>
              <a:t>NI Package Manager</a:t>
            </a:r>
          </a:p>
          <a:p>
            <a:pPr marL="285750" indent="-285750">
              <a:buFont typeface="Arial" panose="020B0604020202020204" pitchFamily="34" charset="0"/>
              <a:buChar char="•"/>
            </a:pPr>
            <a:r>
              <a:rPr lang="en-US" sz="2000" dirty="0"/>
              <a:t>NI Package Builder</a:t>
            </a:r>
          </a:p>
          <a:p>
            <a:pPr marL="285750" indent="-285750">
              <a:buFont typeface="Arial" panose="020B0604020202020204" pitchFamily="34" charset="0"/>
              <a:buChar char="•"/>
            </a:pPr>
            <a:r>
              <a:rPr lang="en-US" sz="2000" dirty="0"/>
              <a:t>NI </a:t>
            </a:r>
            <a:r>
              <a:rPr lang="en-US" sz="2000" dirty="0" err="1"/>
              <a:t>SystemLink</a:t>
            </a:r>
            <a:r>
              <a:rPr lang="en-US" sz="2000" dirty="0"/>
              <a:t> Server</a:t>
            </a:r>
            <a:endParaRPr lang="en-US" sz="1600" dirty="0"/>
          </a:p>
          <a:p>
            <a:pPr marL="285750" indent="-285750">
              <a:buFont typeface="Arial" panose="020B0604020202020204" pitchFamily="34" charset="0"/>
              <a:buChar char="•"/>
            </a:pPr>
            <a:r>
              <a:rPr lang="en-US" sz="2000" dirty="0" err="1"/>
              <a:t>SystemLink</a:t>
            </a:r>
            <a:r>
              <a:rPr lang="en-US" sz="2000" dirty="0"/>
              <a:t> Client(s)</a:t>
            </a:r>
          </a:p>
          <a:p>
            <a:endParaRPr lang="en-US" sz="2000" dirty="0"/>
          </a:p>
          <a:p>
            <a:r>
              <a:rPr lang="en-US" sz="2000" dirty="0"/>
              <a:t>And some patience…</a:t>
            </a:r>
          </a:p>
        </p:txBody>
      </p:sp>
    </p:spTree>
    <p:extLst>
      <p:ext uri="{BB962C8B-B14F-4D97-AF65-F5344CB8AC3E}">
        <p14:creationId xmlns:p14="http://schemas.microsoft.com/office/powerpoint/2010/main" val="1891723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675242" y="1418953"/>
            <a:ext cx="6668658"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t>Process Flow</a:t>
            </a:r>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12</a:t>
            </a:fld>
            <a:endParaRPr lang="en-US" dirty="0"/>
          </a:p>
        </p:txBody>
      </p:sp>
      <p:pic>
        <p:nvPicPr>
          <p:cNvPr id="2" name="Picture 2" descr="SystemLink Show">
            <a:extLst>
              <a:ext uri="{FF2B5EF4-FFF2-40B4-BE49-F238E27FC236}">
                <a16:creationId xmlns:a16="http://schemas.microsoft.com/office/drawing/2014/main" id="{2AF07BFF-2636-BDD0-2A6A-822284639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825" y="2819589"/>
            <a:ext cx="1212273" cy="12122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8CD95BB-507E-CB60-04D3-ED946723209C}"/>
              </a:ext>
            </a:extLst>
          </p:cNvPr>
          <p:cNvPicPr>
            <a:picLocks noChangeAspect="1"/>
          </p:cNvPicPr>
          <p:nvPr/>
        </p:nvPicPr>
        <p:blipFill>
          <a:blip r:embed="rId4"/>
          <a:stretch>
            <a:fillRect/>
          </a:stretch>
        </p:blipFill>
        <p:spPr>
          <a:xfrm>
            <a:off x="3171247" y="2852700"/>
            <a:ext cx="1333500" cy="1333500"/>
          </a:xfrm>
          <a:prstGeom prst="rect">
            <a:avLst/>
          </a:prstGeom>
        </p:spPr>
      </p:pic>
      <p:pic>
        <p:nvPicPr>
          <p:cNvPr id="6" name="Graphic 5" descr="Ethernet with solid fill">
            <a:extLst>
              <a:ext uri="{FF2B5EF4-FFF2-40B4-BE49-F238E27FC236}">
                <a16:creationId xmlns:a16="http://schemas.microsoft.com/office/drawing/2014/main" id="{7F5FA1D2-EC6E-C0C4-B23E-3655893E23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6662" y="2395500"/>
            <a:ext cx="914400" cy="914400"/>
          </a:xfrm>
          <a:prstGeom prst="rect">
            <a:avLst/>
          </a:prstGeom>
        </p:spPr>
      </p:pic>
      <p:pic>
        <p:nvPicPr>
          <p:cNvPr id="8" name="Graphic 7" descr="Computer outline">
            <a:extLst>
              <a:ext uri="{FF2B5EF4-FFF2-40B4-BE49-F238E27FC236}">
                <a16:creationId xmlns:a16="http://schemas.microsoft.com/office/drawing/2014/main" id="{EB61CE37-DEAD-D654-FDFC-AA60AD98B8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7650" y="1869262"/>
            <a:ext cx="914400" cy="914400"/>
          </a:xfrm>
          <a:prstGeom prst="rect">
            <a:avLst/>
          </a:prstGeom>
        </p:spPr>
      </p:pic>
      <p:pic>
        <p:nvPicPr>
          <p:cNvPr id="10" name="Graphic 9" descr="Laptop with solid fill">
            <a:extLst>
              <a:ext uri="{FF2B5EF4-FFF2-40B4-BE49-F238E27FC236}">
                <a16:creationId xmlns:a16="http://schemas.microsoft.com/office/drawing/2014/main" id="{7A6AC076-F383-E3B7-6F33-C4874A7F4F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97650" y="4365574"/>
            <a:ext cx="914400" cy="914400"/>
          </a:xfrm>
          <a:prstGeom prst="rect">
            <a:avLst/>
          </a:prstGeom>
        </p:spPr>
      </p:pic>
      <p:pic>
        <p:nvPicPr>
          <p:cNvPr id="12" name="Graphic 11" descr="Box with solid fill">
            <a:extLst>
              <a:ext uri="{FF2B5EF4-FFF2-40B4-BE49-F238E27FC236}">
                <a16:creationId xmlns:a16="http://schemas.microsoft.com/office/drawing/2014/main" id="{1013388C-B542-9375-A703-5F52A5F54A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14082" y="2147850"/>
            <a:ext cx="914400" cy="914400"/>
          </a:xfrm>
          <a:prstGeom prst="rect">
            <a:avLst/>
          </a:prstGeom>
        </p:spPr>
      </p:pic>
      <p:pic>
        <p:nvPicPr>
          <p:cNvPr id="16" name="Graphic 15" descr="Ethernet with solid fill">
            <a:extLst>
              <a:ext uri="{FF2B5EF4-FFF2-40B4-BE49-F238E27FC236}">
                <a16:creationId xmlns:a16="http://schemas.microsoft.com/office/drawing/2014/main" id="{927D02A9-BF9D-8A5A-A9BB-EE4B7DBEBA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6662" y="3178075"/>
            <a:ext cx="914400" cy="914400"/>
          </a:xfrm>
          <a:prstGeom prst="rect">
            <a:avLst/>
          </a:prstGeom>
        </p:spPr>
      </p:pic>
      <p:pic>
        <p:nvPicPr>
          <p:cNvPr id="17" name="Graphic 16" descr="Ethernet with solid fill">
            <a:extLst>
              <a:ext uri="{FF2B5EF4-FFF2-40B4-BE49-F238E27FC236}">
                <a16:creationId xmlns:a16="http://schemas.microsoft.com/office/drawing/2014/main" id="{8EC558F0-EE2C-E136-BB04-A931A87ABD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6662" y="3992013"/>
            <a:ext cx="914400" cy="914400"/>
          </a:xfrm>
          <a:prstGeom prst="rect">
            <a:avLst/>
          </a:prstGeom>
        </p:spPr>
      </p:pic>
      <p:pic>
        <p:nvPicPr>
          <p:cNvPr id="20" name="Graphic 19" descr="Computer outline">
            <a:extLst>
              <a:ext uri="{FF2B5EF4-FFF2-40B4-BE49-F238E27FC236}">
                <a16:creationId xmlns:a16="http://schemas.microsoft.com/office/drawing/2014/main" id="{A39D2833-FFB6-90FC-EE7A-1A2DD248EA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7650" y="3425725"/>
            <a:ext cx="914400" cy="914400"/>
          </a:xfrm>
          <a:prstGeom prst="rect">
            <a:avLst/>
          </a:prstGeom>
        </p:spPr>
      </p:pic>
      <p:pic>
        <p:nvPicPr>
          <p:cNvPr id="21" name="Graphic 20" descr="Box with solid fill">
            <a:extLst>
              <a:ext uri="{FF2B5EF4-FFF2-40B4-BE49-F238E27FC236}">
                <a16:creationId xmlns:a16="http://schemas.microsoft.com/office/drawing/2014/main" id="{367088D9-3257-17AE-B9FF-2A7B1CDAD7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14082" y="3157311"/>
            <a:ext cx="914400" cy="914400"/>
          </a:xfrm>
          <a:prstGeom prst="rect">
            <a:avLst/>
          </a:prstGeom>
        </p:spPr>
      </p:pic>
      <p:pic>
        <p:nvPicPr>
          <p:cNvPr id="23" name="Graphic 22" descr="Box with solid fill">
            <a:extLst>
              <a:ext uri="{FF2B5EF4-FFF2-40B4-BE49-F238E27FC236}">
                <a16:creationId xmlns:a16="http://schemas.microsoft.com/office/drawing/2014/main" id="{142F8724-5D6D-EA6F-63D4-66FF53C0C1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14082" y="4200902"/>
            <a:ext cx="914400" cy="914400"/>
          </a:xfrm>
          <a:prstGeom prst="rect">
            <a:avLst/>
          </a:prstGeom>
        </p:spPr>
      </p:pic>
      <p:pic>
        <p:nvPicPr>
          <p:cNvPr id="25" name="Graphic 24" descr="Syncing cloud with solid fill">
            <a:extLst>
              <a:ext uri="{FF2B5EF4-FFF2-40B4-BE49-F238E27FC236}">
                <a16:creationId xmlns:a16="http://schemas.microsoft.com/office/drawing/2014/main" id="{26AB9787-0F6A-5FBB-2CF4-1635C4B88E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55325" y="1870697"/>
            <a:ext cx="831273" cy="831273"/>
          </a:xfrm>
          <a:prstGeom prst="rect">
            <a:avLst/>
          </a:prstGeom>
        </p:spPr>
      </p:pic>
      <p:pic>
        <p:nvPicPr>
          <p:cNvPr id="27" name="Graphic 26" descr="Earth globe: Asia and Australia with solid fill">
            <a:extLst>
              <a:ext uri="{FF2B5EF4-FFF2-40B4-BE49-F238E27FC236}">
                <a16:creationId xmlns:a16="http://schemas.microsoft.com/office/drawing/2014/main" id="{04F1C051-98D8-4829-193E-D97B6CA2D23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97650" y="652842"/>
            <a:ext cx="914400" cy="914400"/>
          </a:xfrm>
          <a:prstGeom prst="rect">
            <a:avLst/>
          </a:prstGeom>
        </p:spPr>
      </p:pic>
      <p:pic>
        <p:nvPicPr>
          <p:cNvPr id="30" name="Graphic 29" descr="Robot Hand with solid fill">
            <a:extLst>
              <a:ext uri="{FF2B5EF4-FFF2-40B4-BE49-F238E27FC236}">
                <a16:creationId xmlns:a16="http://schemas.microsoft.com/office/drawing/2014/main" id="{F721CC5E-19C2-59C7-AF2A-D73FB88A70A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281157" y="2642275"/>
            <a:ext cx="914400" cy="914400"/>
          </a:xfrm>
          <a:prstGeom prst="rect">
            <a:avLst/>
          </a:prstGeom>
        </p:spPr>
      </p:pic>
      <p:cxnSp>
        <p:nvCxnSpPr>
          <p:cNvPr id="35" name="Straight Arrow Connector 34">
            <a:extLst>
              <a:ext uri="{FF2B5EF4-FFF2-40B4-BE49-F238E27FC236}">
                <a16:creationId xmlns:a16="http://schemas.microsoft.com/office/drawing/2014/main" id="{982E1B16-21DE-4A31-3AC1-19D29077BA46}"/>
              </a:ext>
            </a:extLst>
          </p:cNvPr>
          <p:cNvCxnSpPr>
            <a:cxnSpLocks/>
            <a:endCxn id="3" idx="1"/>
          </p:cNvCxnSpPr>
          <p:nvPr/>
        </p:nvCxnSpPr>
        <p:spPr>
          <a:xfrm>
            <a:off x="2111062" y="2874517"/>
            <a:ext cx="1060185" cy="644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06FAE034-0799-EF33-DB13-C141A638477A}"/>
              </a:ext>
            </a:extLst>
          </p:cNvPr>
          <p:cNvCxnSpPr>
            <a:cxnSpLocks/>
          </p:cNvCxnSpPr>
          <p:nvPr/>
        </p:nvCxnSpPr>
        <p:spPr>
          <a:xfrm flipV="1">
            <a:off x="2054110" y="3613458"/>
            <a:ext cx="1083387" cy="271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E1496078-5E13-D53D-DE2A-557B4A92F5A9}"/>
              </a:ext>
            </a:extLst>
          </p:cNvPr>
          <p:cNvCxnSpPr>
            <a:cxnSpLocks/>
          </p:cNvCxnSpPr>
          <p:nvPr/>
        </p:nvCxnSpPr>
        <p:spPr>
          <a:xfrm flipV="1">
            <a:off x="2054110" y="3656292"/>
            <a:ext cx="1099893" cy="7729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210BFA89-9D72-A1EC-F4B0-9A72937A7094}"/>
              </a:ext>
            </a:extLst>
          </p:cNvPr>
          <p:cNvCxnSpPr>
            <a:cxnSpLocks/>
            <a:stCxn id="3" idx="3"/>
            <a:endCxn id="12" idx="1"/>
          </p:cNvCxnSpPr>
          <p:nvPr/>
        </p:nvCxnSpPr>
        <p:spPr>
          <a:xfrm flipV="1">
            <a:off x="4504747" y="2605050"/>
            <a:ext cx="809335" cy="914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D66CA5FE-5572-9609-697E-FC1C2095C41F}"/>
              </a:ext>
            </a:extLst>
          </p:cNvPr>
          <p:cNvCxnSpPr>
            <a:cxnSpLocks/>
            <a:stCxn id="3" idx="3"/>
          </p:cNvCxnSpPr>
          <p:nvPr/>
        </p:nvCxnSpPr>
        <p:spPr>
          <a:xfrm>
            <a:off x="4504747" y="3519450"/>
            <a:ext cx="809335" cy="556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571F30FB-0433-8281-12D2-0D723834265B}"/>
              </a:ext>
            </a:extLst>
          </p:cNvPr>
          <p:cNvCxnSpPr>
            <a:cxnSpLocks/>
            <a:stCxn id="3" idx="3"/>
          </p:cNvCxnSpPr>
          <p:nvPr/>
        </p:nvCxnSpPr>
        <p:spPr>
          <a:xfrm>
            <a:off x="4504747" y="3519450"/>
            <a:ext cx="809335" cy="1138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5" name="Graphic 54" descr="Upload with solid fill">
            <a:extLst>
              <a:ext uri="{FF2B5EF4-FFF2-40B4-BE49-F238E27FC236}">
                <a16:creationId xmlns:a16="http://schemas.microsoft.com/office/drawing/2014/main" id="{CD30C5F2-3E53-F7E5-E490-498F86122BE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41448" y="2998762"/>
            <a:ext cx="914400" cy="914400"/>
          </a:xfrm>
          <a:prstGeom prst="rect">
            <a:avLst/>
          </a:prstGeom>
        </p:spPr>
      </p:pic>
      <p:sp>
        <p:nvSpPr>
          <p:cNvPr id="56" name="Arrow: Left-Right 55">
            <a:extLst>
              <a:ext uri="{FF2B5EF4-FFF2-40B4-BE49-F238E27FC236}">
                <a16:creationId xmlns:a16="http://schemas.microsoft.com/office/drawing/2014/main" id="{EB0DF614-88D3-2F92-895C-2D647C8EDEE5}"/>
              </a:ext>
            </a:extLst>
          </p:cNvPr>
          <p:cNvSpPr/>
          <p:nvPr/>
        </p:nvSpPr>
        <p:spPr>
          <a:xfrm>
            <a:off x="9256182" y="3243987"/>
            <a:ext cx="795883" cy="36347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8" name="Graphic 57" descr="Internet with solid fill">
            <a:extLst>
              <a:ext uri="{FF2B5EF4-FFF2-40B4-BE49-F238E27FC236}">
                <a16:creationId xmlns:a16="http://schemas.microsoft.com/office/drawing/2014/main" id="{C48A4B0F-B482-D917-B4FF-626EBECDF10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013761" y="4805106"/>
            <a:ext cx="914400" cy="914400"/>
          </a:xfrm>
          <a:prstGeom prst="rect">
            <a:avLst/>
          </a:prstGeom>
        </p:spPr>
      </p:pic>
      <p:sp>
        <p:nvSpPr>
          <p:cNvPr id="59" name="Arrow: Left-Right 58">
            <a:extLst>
              <a:ext uri="{FF2B5EF4-FFF2-40B4-BE49-F238E27FC236}">
                <a16:creationId xmlns:a16="http://schemas.microsoft.com/office/drawing/2014/main" id="{8B3A8889-87F2-A1C9-FB89-5CE687A33000}"/>
              </a:ext>
            </a:extLst>
          </p:cNvPr>
          <p:cNvSpPr/>
          <p:nvPr/>
        </p:nvSpPr>
        <p:spPr>
          <a:xfrm rot="5400000">
            <a:off x="8073020" y="4373368"/>
            <a:ext cx="795883" cy="36347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759364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A0BA-6A48-F9AE-0EDE-BE2C78C86104}"/>
              </a:ext>
            </a:extLst>
          </p:cNvPr>
          <p:cNvSpPr>
            <a:spLocks noGrp="1"/>
          </p:cNvSpPr>
          <p:nvPr>
            <p:ph type="title"/>
          </p:nvPr>
        </p:nvSpPr>
        <p:spPr/>
        <p:txBody>
          <a:bodyPr/>
          <a:lstStyle/>
          <a:p>
            <a:r>
              <a:rPr lang="en-US" sz="4000" dirty="0"/>
              <a:t>Demo</a:t>
            </a:r>
            <a:endParaRPr lang="en-NZ" dirty="0"/>
          </a:p>
        </p:txBody>
      </p:sp>
      <p:pic>
        <p:nvPicPr>
          <p:cNvPr id="9" name="Content Placeholder 8" descr="Play with solid fill">
            <a:extLst>
              <a:ext uri="{FF2B5EF4-FFF2-40B4-BE49-F238E27FC236}">
                <a16:creationId xmlns:a16="http://schemas.microsoft.com/office/drawing/2014/main" id="{475866F5-B732-49EB-A9FB-DE12EF5DFC75}"/>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6278073" y="1360309"/>
            <a:ext cx="4665053" cy="4665053"/>
          </a:xfrm>
        </p:spPr>
      </p:pic>
      <p:sp>
        <p:nvSpPr>
          <p:cNvPr id="5" name="Date Placeholder 4">
            <a:extLst>
              <a:ext uri="{FF2B5EF4-FFF2-40B4-BE49-F238E27FC236}">
                <a16:creationId xmlns:a16="http://schemas.microsoft.com/office/drawing/2014/main" id="{1A5D375E-1C7C-0F85-EC23-83F2954E61FB}"/>
              </a:ext>
            </a:extLst>
          </p:cNvPr>
          <p:cNvSpPr>
            <a:spLocks noGrp="1"/>
          </p:cNvSpPr>
          <p:nvPr>
            <p:ph type="dt" sz="half" idx="10"/>
          </p:nvPr>
        </p:nvSpPr>
        <p:spPr/>
        <p:txBody>
          <a:bodyPr/>
          <a:lstStyle/>
          <a:p>
            <a:r>
              <a:rPr lang="en-US"/>
              <a:t>8/05/20XX</a:t>
            </a:r>
            <a:endParaRPr lang="en-US" dirty="0"/>
          </a:p>
        </p:txBody>
      </p:sp>
      <p:sp>
        <p:nvSpPr>
          <p:cNvPr id="7" name="Slide Number Placeholder 6">
            <a:extLst>
              <a:ext uri="{FF2B5EF4-FFF2-40B4-BE49-F238E27FC236}">
                <a16:creationId xmlns:a16="http://schemas.microsoft.com/office/drawing/2014/main" id="{693F5E6B-1858-4995-1677-3B8BB5A3B7D6}"/>
              </a:ext>
            </a:extLst>
          </p:cNvPr>
          <p:cNvSpPr>
            <a:spLocks noGrp="1"/>
          </p:cNvSpPr>
          <p:nvPr>
            <p:ph type="sldNum" sz="quarter" idx="12"/>
          </p:nvPr>
        </p:nvSpPr>
        <p:spPr/>
        <p:txBody>
          <a:bodyPr/>
          <a:lstStyle/>
          <a:p>
            <a:fld id="{18D65601-5AE2-46FC-B138-694DDD2B510D}" type="slidenum">
              <a:rPr lang="en-US" smtClean="0"/>
              <a:pPr/>
              <a:t>13</a:t>
            </a:fld>
            <a:endParaRPr lang="en-US" dirty="0"/>
          </a:p>
        </p:txBody>
      </p:sp>
    </p:spTree>
    <p:extLst>
      <p:ext uri="{BB962C8B-B14F-4D97-AF65-F5344CB8AC3E}">
        <p14:creationId xmlns:p14="http://schemas.microsoft.com/office/powerpoint/2010/main" val="227929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883137" y="1360309"/>
            <a:ext cx="3735904"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Challenges for adoption</a:t>
            </a:r>
          </a:p>
        </p:txBody>
      </p:sp>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5109845" y="1075509"/>
            <a:ext cx="5293260" cy="1408770"/>
          </a:xfrm>
        </p:spPr>
        <p:txBody>
          <a:bodyPr anchor="ctr"/>
          <a:lstStyle/>
          <a:p>
            <a:r>
              <a:rPr lang="en-US" dirty="0"/>
              <a:t>​</a:t>
            </a:r>
          </a:p>
        </p:txBody>
      </p:sp>
      <p:sp>
        <p:nvSpPr>
          <p:cNvPr id="3" name="Date Placeholder 2">
            <a:extLst>
              <a:ext uri="{FF2B5EF4-FFF2-40B4-BE49-F238E27FC236}">
                <a16:creationId xmlns:a16="http://schemas.microsoft.com/office/drawing/2014/main" id="{13185E29-C32E-49F4-9417-C2C1934B29B3}"/>
              </a:ext>
            </a:extLst>
          </p:cNvPr>
          <p:cNvSpPr>
            <a:spLocks noGrp="1"/>
          </p:cNvSpPr>
          <p:nvPr>
            <p:ph type="dt" sz="half" idx="10"/>
          </p:nvPr>
        </p:nvSpPr>
        <p:spPr>
          <a:xfrm>
            <a:off x="838200" y="6356350"/>
            <a:ext cx="2743200" cy="365125"/>
          </a:xfrm>
        </p:spPr>
        <p:txBody>
          <a:bodyPr/>
          <a:lstStyle/>
          <a:p>
            <a:r>
              <a:rPr lang="en-US" dirty="0"/>
              <a:t>8/05/20XX</a:t>
            </a:r>
          </a:p>
        </p:txBody>
      </p:sp>
      <p:sp>
        <p:nvSpPr>
          <p:cNvPr id="5" name="Slide Number Placeholder 4">
            <a:extLst>
              <a:ext uri="{FF2B5EF4-FFF2-40B4-BE49-F238E27FC236}">
                <a16:creationId xmlns:a16="http://schemas.microsoft.com/office/drawing/2014/main" id="{7D6268C4-FA36-44D9-B49A-C2B51810F39C}"/>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14</a:t>
            </a:fld>
            <a:endParaRPr lang="en-US"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6">
            <a:extLst>
              <a:ext uri="{FF2B5EF4-FFF2-40B4-BE49-F238E27FC236}">
                <a16:creationId xmlns:a16="http://schemas.microsoft.com/office/drawing/2014/main" id="{321BE8BF-09A6-6124-BD1E-4170FE94F03E}"/>
              </a:ext>
            </a:extLst>
          </p:cNvPr>
          <p:cNvSpPr txBox="1">
            <a:spLocks/>
          </p:cNvSpPr>
          <p:nvPr/>
        </p:nvSpPr>
        <p:spPr>
          <a:xfrm>
            <a:off x="6769758" y="2018191"/>
            <a:ext cx="4410512" cy="353218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a:t>Cost</a:t>
            </a:r>
          </a:p>
          <a:p>
            <a:pPr marL="285750" indent="-285750"/>
            <a:r>
              <a:rPr lang="en-US" sz="2400" dirty="0"/>
              <a:t>IT hurdles</a:t>
            </a:r>
          </a:p>
          <a:p>
            <a:pPr marL="285750" indent="-285750"/>
            <a:r>
              <a:rPr lang="en-US" sz="2400" dirty="0"/>
              <a:t>Investment in Legacy Processes</a:t>
            </a:r>
          </a:p>
          <a:p>
            <a:pPr marL="0" indent="0">
              <a:buNone/>
            </a:pPr>
            <a:r>
              <a:rPr lang="en-US" sz="2400" b="1" dirty="0" err="1"/>
              <a:t>SystemLink</a:t>
            </a:r>
            <a:r>
              <a:rPr lang="en-US" sz="2400" b="1" dirty="0"/>
              <a:t> Teething Issues -</a:t>
            </a:r>
          </a:p>
          <a:p>
            <a:pPr marL="285750" indent="-285750"/>
            <a:r>
              <a:rPr lang="en-US" sz="2400" dirty="0"/>
              <a:t>Stability</a:t>
            </a:r>
          </a:p>
          <a:p>
            <a:pPr marL="285750" indent="-285750"/>
            <a:r>
              <a:rPr lang="en-US" sz="2400" dirty="0"/>
              <a:t>Documentation (lack of)</a:t>
            </a:r>
          </a:p>
          <a:p>
            <a:pPr marL="285750" indent="-285750"/>
            <a:r>
              <a:rPr lang="en-US" sz="2400" dirty="0"/>
              <a:t>Support</a:t>
            </a:r>
          </a:p>
          <a:p>
            <a:pPr marL="285750" indent="-285750"/>
            <a:endParaRPr lang="en-US" sz="3600" dirty="0"/>
          </a:p>
        </p:txBody>
      </p:sp>
      <p:pic>
        <p:nvPicPr>
          <p:cNvPr id="6" name="Picture 5">
            <a:extLst>
              <a:ext uri="{FF2B5EF4-FFF2-40B4-BE49-F238E27FC236}">
                <a16:creationId xmlns:a16="http://schemas.microsoft.com/office/drawing/2014/main" id="{5335FAE6-5F1C-EB97-C7C4-ECAD3492DCE8}"/>
              </a:ext>
            </a:extLst>
          </p:cNvPr>
          <p:cNvPicPr>
            <a:picLocks noChangeAspect="1"/>
          </p:cNvPicPr>
          <p:nvPr/>
        </p:nvPicPr>
        <p:blipFill>
          <a:blip r:embed="rId3"/>
          <a:stretch>
            <a:fillRect/>
          </a:stretch>
        </p:blipFill>
        <p:spPr>
          <a:xfrm>
            <a:off x="765095" y="2018191"/>
            <a:ext cx="5877745" cy="3477110"/>
          </a:xfrm>
          <a:prstGeom prst="rect">
            <a:avLst/>
          </a:prstGeom>
        </p:spPr>
      </p:pic>
    </p:spTree>
    <p:extLst>
      <p:ext uri="{BB962C8B-B14F-4D97-AF65-F5344CB8AC3E}">
        <p14:creationId xmlns:p14="http://schemas.microsoft.com/office/powerpoint/2010/main" val="1121879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C78B530-904A-4FFB-B79F-DD0CA2B39D35}"/>
              </a:ext>
            </a:extLst>
          </p:cNvPr>
          <p:cNvSpPr>
            <a:spLocks noGrp="1"/>
          </p:cNvSpPr>
          <p:nvPr>
            <p:ph type="title"/>
          </p:nvPr>
        </p:nvSpPr>
        <p:spPr>
          <a:xfrm>
            <a:off x="7101506" y="642901"/>
            <a:ext cx="4288971" cy="53286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2800" noProof="0" dirty="0"/>
              <a:t>Key takeaways​</a:t>
            </a:r>
          </a:p>
        </p:txBody>
      </p:sp>
      <p:pic>
        <p:nvPicPr>
          <p:cNvPr id="85" name="Picture Placeholder 84" descr="Two people standing facing a crowd of people sitting">
            <a:extLst>
              <a:ext uri="{FF2B5EF4-FFF2-40B4-BE49-F238E27FC236}">
                <a16:creationId xmlns:a16="http://schemas.microsoft.com/office/drawing/2014/main" id="{CC75E66F-ADBD-4E16-81F9-B56DB21933D3}"/>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p:spPr>
      </p:pic>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7101509" y="1249527"/>
            <a:ext cx="4288971" cy="4217171"/>
          </a:xfrm>
        </p:spPr>
        <p:txBody>
          <a:bodyPr/>
          <a:lstStyle/>
          <a:p>
            <a:pPr marL="285750" indent="-285750">
              <a:lnSpc>
                <a:spcPct val="100000"/>
              </a:lnSpc>
              <a:buFont typeface="Arial" panose="020B0604020202020204" pitchFamily="34" charset="0"/>
              <a:buChar char="•"/>
            </a:pPr>
            <a:r>
              <a:rPr lang="en-US" sz="2000" dirty="0"/>
              <a:t>Is it of value?</a:t>
            </a:r>
          </a:p>
          <a:p>
            <a:pPr marL="971550" lvl="1" indent="-285750">
              <a:lnSpc>
                <a:spcPct val="100000"/>
              </a:lnSpc>
            </a:pPr>
            <a:r>
              <a:rPr lang="en-US" sz="2000" dirty="0"/>
              <a:t>Yes, NI Package Builder adds value</a:t>
            </a:r>
          </a:p>
          <a:p>
            <a:pPr marL="971550" lvl="1" indent="-285750">
              <a:lnSpc>
                <a:spcPct val="100000"/>
              </a:lnSpc>
            </a:pPr>
            <a:r>
              <a:rPr lang="en-US" sz="2000" dirty="0"/>
              <a:t>Adding </a:t>
            </a:r>
            <a:r>
              <a:rPr lang="en-US" sz="2000" dirty="0" err="1"/>
              <a:t>SystemLink</a:t>
            </a:r>
            <a:r>
              <a:rPr lang="en-US" sz="2000" dirty="0"/>
              <a:t> to scale and manage multiple systems remotely amplifies the value</a:t>
            </a:r>
          </a:p>
          <a:p>
            <a:pPr marL="285750" indent="-285750">
              <a:lnSpc>
                <a:spcPct val="100000"/>
              </a:lnSpc>
              <a:buFont typeface="Arial" panose="020B0604020202020204" pitchFamily="34" charset="0"/>
              <a:buChar char="•"/>
            </a:pPr>
            <a:r>
              <a:rPr lang="en-US" sz="2000" dirty="0"/>
              <a:t>Managed gateway between development and deployment</a:t>
            </a:r>
          </a:p>
          <a:p>
            <a:pPr marL="285750" indent="-285750">
              <a:lnSpc>
                <a:spcPct val="100000"/>
              </a:lnSpc>
              <a:buFont typeface="Arial" panose="020B0604020202020204" pitchFamily="34" charset="0"/>
              <a:buChar char="•"/>
            </a:pPr>
            <a:r>
              <a:rPr lang="en-US" sz="2000" dirty="0"/>
              <a:t>Part of the process, not THE solution</a:t>
            </a:r>
          </a:p>
          <a:p>
            <a:pPr marL="285750" indent="-285750">
              <a:lnSpc>
                <a:spcPct val="100000"/>
              </a:lnSpc>
              <a:buFont typeface="Arial" panose="020B0604020202020204" pitchFamily="34" charset="0"/>
              <a:buChar char="•"/>
            </a:pPr>
            <a:r>
              <a:rPr lang="en-US" sz="2000" dirty="0"/>
              <a:t>Adoption challenges</a:t>
            </a:r>
          </a:p>
          <a:p>
            <a:pPr marL="971550" lvl="1" indent="-285750">
              <a:lnSpc>
                <a:spcPct val="100000"/>
              </a:lnSpc>
            </a:pPr>
            <a:r>
              <a:rPr lang="en-US" sz="2000" dirty="0"/>
              <a:t>Managing the IT departments of this world</a:t>
            </a:r>
          </a:p>
          <a:p>
            <a:pPr marL="971550" lvl="1" indent="-285750">
              <a:lnSpc>
                <a:spcPct val="100000"/>
              </a:lnSpc>
            </a:pPr>
            <a:endParaRPr lang="en-US" sz="3200" dirty="0"/>
          </a:p>
        </p:txBody>
      </p:sp>
      <p:sp>
        <p:nvSpPr>
          <p:cNvPr id="5" name="Slide Number Placeholder 4">
            <a:extLst>
              <a:ext uri="{FF2B5EF4-FFF2-40B4-BE49-F238E27FC236}">
                <a16:creationId xmlns:a16="http://schemas.microsoft.com/office/drawing/2014/main" id="{5FB46AAD-28B2-40D4-8555-3F7B76758BAF}"/>
              </a:ext>
            </a:extLst>
          </p:cNvPr>
          <p:cNvSpPr>
            <a:spLocks noGrp="1"/>
          </p:cNvSpPr>
          <p:nvPr>
            <p:ph type="sldNum" sz="quarter" idx="12"/>
          </p:nvPr>
        </p:nvSpPr>
        <p:spPr>
          <a:xfrm>
            <a:off x="10510344" y="6356350"/>
            <a:ext cx="843455" cy="365125"/>
          </a:xfrm>
        </p:spPr>
        <p:txBody>
          <a:bodyPr/>
          <a:lstStyle/>
          <a:p>
            <a:fld id="{18D65601-5AE2-46FC-B138-694DDD2B510D}" type="slidenum">
              <a:rPr lang="en-US" smtClean="0"/>
              <a:pPr/>
              <a:t>15</a:t>
            </a:fld>
            <a:endParaRPr lang="en-US" dirty="0"/>
          </a:p>
        </p:txBody>
      </p:sp>
    </p:spTree>
    <p:extLst>
      <p:ext uri="{BB962C8B-B14F-4D97-AF65-F5344CB8AC3E}">
        <p14:creationId xmlns:p14="http://schemas.microsoft.com/office/powerpoint/2010/main" val="3199711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Question Mark with solid fill">
            <a:extLst>
              <a:ext uri="{FF2B5EF4-FFF2-40B4-BE49-F238E27FC236}">
                <a16:creationId xmlns:a16="http://schemas.microsoft.com/office/drawing/2014/main" id="{7F6BAA82-4E9E-26B9-38D3-23160CB6C29B}"/>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tretch/>
        </p:blipFill>
        <p:spPr>
          <a:xfrm>
            <a:off x="1" y="273050"/>
            <a:ext cx="6311899" cy="6311899"/>
          </a:xfrm>
        </p:spPr>
      </p:pic>
      <p:sp>
        <p:nvSpPr>
          <p:cNvPr id="5" name="Date Placeholder 4">
            <a:extLst>
              <a:ext uri="{FF2B5EF4-FFF2-40B4-BE49-F238E27FC236}">
                <a16:creationId xmlns:a16="http://schemas.microsoft.com/office/drawing/2014/main" id="{D7A20D4E-DEB0-2BA4-3F24-132B2C9EA5CE}"/>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8/05/20XX</a:t>
            </a:r>
          </a:p>
        </p:txBody>
      </p:sp>
      <p:sp>
        <p:nvSpPr>
          <p:cNvPr id="7" name="Slide Number Placeholder 6">
            <a:extLst>
              <a:ext uri="{FF2B5EF4-FFF2-40B4-BE49-F238E27FC236}">
                <a16:creationId xmlns:a16="http://schemas.microsoft.com/office/drawing/2014/main" id="{74DE436D-A8CE-8639-EB17-8BB730A5E42B}"/>
              </a:ext>
            </a:extLst>
          </p:cNvPr>
          <p:cNvSpPr>
            <a:spLocks noGrp="1"/>
          </p:cNvSpPr>
          <p:nvPr>
            <p:ph type="sldNum" sz="quarter" idx="12"/>
          </p:nvPr>
        </p:nvSpPr>
        <p:spPr>
          <a:xfrm>
            <a:off x="10510344" y="6356350"/>
            <a:ext cx="843455" cy="365125"/>
          </a:xfrm>
        </p:spPr>
        <p:txBody>
          <a:bodyPr anchor="ctr">
            <a:normAutofit/>
          </a:bodyPr>
          <a:lstStyle/>
          <a:p>
            <a:pPr>
              <a:spcAft>
                <a:spcPts val="600"/>
              </a:spcAft>
            </a:pPr>
            <a:fld id="{18D65601-5AE2-46FC-B138-694DDD2B510D}" type="slidenum">
              <a:rPr lang="en-US" smtClean="0"/>
              <a:pPr>
                <a:spcAft>
                  <a:spcPts val="600"/>
                </a:spcAft>
              </a:pPr>
              <a:t>16</a:t>
            </a:fld>
            <a:endParaRPr lang="en-US"/>
          </a:p>
        </p:txBody>
      </p:sp>
      <p:sp>
        <p:nvSpPr>
          <p:cNvPr id="2" name="Title 1">
            <a:extLst>
              <a:ext uri="{FF2B5EF4-FFF2-40B4-BE49-F238E27FC236}">
                <a16:creationId xmlns:a16="http://schemas.microsoft.com/office/drawing/2014/main" id="{F3C1D1F6-DF13-57E4-0747-92D105E8A4F2}"/>
              </a:ext>
            </a:extLst>
          </p:cNvPr>
          <p:cNvSpPr>
            <a:spLocks noGrp="1"/>
          </p:cNvSpPr>
          <p:nvPr>
            <p:ph type="title"/>
          </p:nvPr>
        </p:nvSpPr>
        <p:spPr>
          <a:xfrm>
            <a:off x="6337298" y="2063075"/>
            <a:ext cx="5257799" cy="1268810"/>
          </a:xfrm>
        </p:spPr>
        <p:txBody>
          <a:bodyPr anchor="ctr">
            <a:normAutofit/>
          </a:bodyPr>
          <a:lstStyle/>
          <a:p>
            <a:r>
              <a:rPr lang="en-US" sz="7200" dirty="0"/>
              <a:t>Q &amp; A</a:t>
            </a:r>
            <a:endParaRPr lang="en-NZ" sz="7200" dirty="0"/>
          </a:p>
        </p:txBody>
      </p:sp>
    </p:spTree>
    <p:extLst>
      <p:ext uri="{BB962C8B-B14F-4D97-AF65-F5344CB8AC3E}">
        <p14:creationId xmlns:p14="http://schemas.microsoft.com/office/powerpoint/2010/main" val="3193747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lose-up of a machine with many screws&#10;&#10;Description automatically generated">
            <a:extLst>
              <a:ext uri="{FF2B5EF4-FFF2-40B4-BE49-F238E27FC236}">
                <a16:creationId xmlns:a16="http://schemas.microsoft.com/office/drawing/2014/main" id="{21400597-FE99-FCA2-F268-F9A4685A7259}"/>
              </a:ext>
            </a:extLst>
          </p:cNvPr>
          <p:cNvPicPr>
            <a:picLocks noChangeAspect="1"/>
          </p:cNvPicPr>
          <p:nvPr/>
        </p:nvPicPr>
        <p:blipFill rotWithShape="1">
          <a:blip r:embed="rId2">
            <a:alphaModFix amt="70000"/>
          </a:blip>
          <a:srcRect r="36431"/>
          <a:stretch/>
        </p:blipFill>
        <p:spPr>
          <a:xfrm>
            <a:off x="800651" y="746620"/>
            <a:ext cx="6799776" cy="5348284"/>
          </a:xfrm>
          <a:prstGeom prst="rect">
            <a:avLst/>
          </a:prstGeom>
        </p:spPr>
      </p:pic>
      <p:sp>
        <p:nvSpPr>
          <p:cNvPr id="45" name="Rectangle 44">
            <a:extLst>
              <a:ext uri="{FF2B5EF4-FFF2-40B4-BE49-F238E27FC236}">
                <a16:creationId xmlns:a16="http://schemas.microsoft.com/office/drawing/2014/main" id="{194AB131-F9C1-48DB-AD3A-5C074FBC4665}"/>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6AE9ED3E-A3FD-4FE3-BD8B-BC4B8C020562}"/>
              </a:ext>
              <a:ext uri="{C183D7F6-B498-43B3-948B-1728B52AA6E4}">
                <adec:decorative xmlns:adec="http://schemas.microsoft.com/office/drawing/2017/decorative" val="1"/>
              </a:ext>
            </a:extLst>
          </p:cNvPr>
          <p:cNvCxnSpPr>
            <a:cxnSpLocks/>
          </p:cNvCxnSpPr>
          <p:nvPr/>
        </p:nvCxnSpPr>
        <p:spPr>
          <a:xfrm>
            <a:off x="7803075" y="0"/>
            <a:ext cx="0" cy="299117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8948999-3956-4D11-B059-3699485A1E22}"/>
              </a:ext>
            </a:extLst>
          </p:cNvPr>
          <p:cNvSpPr>
            <a:spLocks noGrp="1"/>
          </p:cNvSpPr>
          <p:nvPr>
            <p:ph type="title"/>
          </p:nvPr>
        </p:nvSpPr>
        <p:spPr>
          <a:xfrm>
            <a:off x="8078765" y="1733499"/>
            <a:ext cx="3193926" cy="99945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Thank you</a:t>
            </a:r>
          </a:p>
        </p:txBody>
      </p:sp>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6"/>
          </p:nvPr>
        </p:nvSpPr>
        <p:spPr>
          <a:xfrm>
            <a:off x="8078765" y="2630318"/>
            <a:ext cx="3193926" cy="2203224"/>
          </a:xfrm>
        </p:spPr>
        <p:txBody>
          <a:bodyPr/>
          <a:lstStyle/>
          <a:p>
            <a:r>
              <a:rPr lang="en-US" dirty="0"/>
              <a:t>Anoop Nandakumar</a:t>
            </a:r>
          </a:p>
          <a:p>
            <a:r>
              <a:rPr lang="en-US" dirty="0"/>
              <a:t>anoop@cpesys.co.nz​</a:t>
            </a:r>
          </a:p>
          <a:p>
            <a:r>
              <a:rPr lang="en-US" dirty="0">
                <a:solidFill>
                  <a:srgbClr val="000000"/>
                </a:solidFill>
                <a:effectLst/>
                <a:hlinkClick r:id="rId3"/>
              </a:rPr>
              <a:t>CPE Systems NZ</a:t>
            </a:r>
            <a:endParaRPr lang="en-US" dirty="0">
              <a:effectLst/>
            </a:endParaRPr>
          </a:p>
          <a:p>
            <a:endParaRPr lang="en-US" dirty="0"/>
          </a:p>
        </p:txBody>
      </p:sp>
      <p:sp>
        <p:nvSpPr>
          <p:cNvPr id="3" name="Date Placeholder 2">
            <a:extLst>
              <a:ext uri="{FF2B5EF4-FFF2-40B4-BE49-F238E27FC236}">
                <a16:creationId xmlns:a16="http://schemas.microsoft.com/office/drawing/2014/main" id="{AF71F7A7-FCB0-4470-8152-34B616A9BD11}"/>
              </a:ext>
            </a:extLst>
          </p:cNvPr>
          <p:cNvSpPr>
            <a:spLocks noGrp="1"/>
          </p:cNvSpPr>
          <p:nvPr>
            <p:ph type="dt" sz="half" idx="10"/>
          </p:nvPr>
        </p:nvSpPr>
        <p:spPr>
          <a:xfrm>
            <a:off x="838200" y="6356350"/>
            <a:ext cx="2743200" cy="365125"/>
          </a:xfrm>
        </p:spPr>
        <p:txBody>
          <a:bodyPr/>
          <a:lstStyle/>
          <a:p>
            <a:r>
              <a:rPr lang="en-US" dirty="0"/>
              <a:t>8/05/20XX</a:t>
            </a:r>
          </a:p>
        </p:txBody>
      </p:sp>
      <p:sp>
        <p:nvSpPr>
          <p:cNvPr id="5" name="Slide Number Placeholder 4">
            <a:extLst>
              <a:ext uri="{FF2B5EF4-FFF2-40B4-BE49-F238E27FC236}">
                <a16:creationId xmlns:a16="http://schemas.microsoft.com/office/drawing/2014/main" id="{D635C0AD-B05B-4C54-AD82-229A2A3920AB}"/>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17</a:t>
            </a:fld>
            <a:endParaRPr lang="en-US" dirty="0"/>
          </a:p>
        </p:txBody>
      </p:sp>
      <p:pic>
        <p:nvPicPr>
          <p:cNvPr id="1025" name="Picture 1">
            <a:hlinkClick r:id="rId4"/>
            <a:extLst>
              <a:ext uri="{FF2B5EF4-FFF2-40B4-BE49-F238E27FC236}">
                <a16:creationId xmlns:a16="http://schemas.microsoft.com/office/drawing/2014/main" id="{31F76C83-9A72-2B8B-7CEA-CF586C70023B}"/>
              </a:ext>
            </a:extLst>
          </p:cNvPr>
          <p:cNvPicPr>
            <a:picLocks noChangeAspect="1" noChangeArrowheads="1"/>
          </p:cNvPicPr>
          <p:nvPr/>
        </p:nvPicPr>
        <p:blipFill>
          <a:blip r:embed="rId5"/>
          <a:srcRect/>
          <a:stretch/>
        </p:blipFill>
        <p:spPr bwMode="auto">
          <a:xfrm>
            <a:off x="9697485" y="4017568"/>
            <a:ext cx="815974" cy="8159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hlinkClick r:id="rId6"/>
            <a:extLst>
              <a:ext uri="{FF2B5EF4-FFF2-40B4-BE49-F238E27FC236}">
                <a16:creationId xmlns:a16="http://schemas.microsoft.com/office/drawing/2014/main" id="{21E0FBEE-8058-3C50-6967-4543D6F5370D}"/>
              </a:ext>
            </a:extLst>
          </p:cNvPr>
          <p:cNvPicPr>
            <a:picLocks noChangeAspect="1" noChangeArrowheads="1"/>
          </p:cNvPicPr>
          <p:nvPr/>
        </p:nvPicPr>
        <p:blipFill>
          <a:blip r:embed="rId7"/>
          <a:srcRect/>
          <a:stretch/>
        </p:blipFill>
        <p:spPr bwMode="auto">
          <a:xfrm>
            <a:off x="8208409" y="4017568"/>
            <a:ext cx="815974" cy="8159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8"/>
            <a:extLst>
              <a:ext uri="{FF2B5EF4-FFF2-40B4-BE49-F238E27FC236}">
                <a16:creationId xmlns:a16="http://schemas.microsoft.com/office/drawing/2014/main" id="{2B189056-E543-E3E5-AB78-01226E848F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94384" y="2696763"/>
            <a:ext cx="219075" cy="2190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E95EC51-F052-F17C-B5FC-8B5DC6BA2114}"/>
              </a:ext>
            </a:extLst>
          </p:cNvPr>
          <p:cNvSpPr>
            <a:spLocks noChangeArrowheads="1"/>
          </p:cNvSpPr>
          <p:nvPr/>
        </p:nvSpPr>
        <p:spPr bwMode="auto">
          <a:xfrm>
            <a:off x="3233738" y="244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Picture 10" descr="A black background with blue lines and a blue circle&#10;&#10;Description automatically generated">
            <a:extLst>
              <a:ext uri="{FF2B5EF4-FFF2-40B4-BE49-F238E27FC236}">
                <a16:creationId xmlns:a16="http://schemas.microsoft.com/office/drawing/2014/main" id="{2614315E-C21A-93E2-AA8C-CBF166FF2D06}"/>
              </a:ext>
            </a:extLst>
          </p:cNvPr>
          <p:cNvPicPr>
            <a:picLocks noChangeAspect="1"/>
          </p:cNvPicPr>
          <p:nvPr/>
        </p:nvPicPr>
        <p:blipFill>
          <a:blip r:embed="rId10"/>
          <a:stretch>
            <a:fillRect/>
          </a:stretch>
        </p:blipFill>
        <p:spPr>
          <a:xfrm>
            <a:off x="8208409" y="5291085"/>
            <a:ext cx="2305050" cy="802521"/>
          </a:xfrm>
          <a:prstGeom prst="rect">
            <a:avLst/>
          </a:prstGeom>
        </p:spPr>
      </p:pic>
    </p:spTree>
    <p:extLst>
      <p:ext uri="{BB962C8B-B14F-4D97-AF65-F5344CB8AC3E}">
        <p14:creationId xmlns:p14="http://schemas.microsoft.com/office/powerpoint/2010/main" val="3260611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6A070758-9539-49E3-9A13-06037269F5F0}"/>
              </a:ext>
            </a:extLst>
          </p:cNvPr>
          <p:cNvSpPr>
            <a:spLocks noGrp="1"/>
          </p:cNvSpPr>
          <p:nvPr>
            <p:ph type="title"/>
          </p:nvPr>
        </p:nvSpPr>
        <p:spPr>
          <a:xfrm rot="16200000">
            <a:off x="-810973" y="4189152"/>
            <a:ext cx="3121302" cy="46947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Meet the presenter</a:t>
            </a:r>
          </a:p>
        </p:txBody>
      </p:sp>
      <p:pic>
        <p:nvPicPr>
          <p:cNvPr id="14" name="Picture Placeholder 13">
            <a:extLst>
              <a:ext uri="{FF2B5EF4-FFF2-40B4-BE49-F238E27FC236}">
                <a16:creationId xmlns:a16="http://schemas.microsoft.com/office/drawing/2014/main" id="{EFC08035-0927-4E7F-9283-E58A6EE23727}"/>
              </a:ext>
            </a:extLst>
          </p:cNvPr>
          <p:cNvPicPr>
            <a:picLocks noGrp="1" noChangeAspect="1"/>
          </p:cNvPicPr>
          <p:nvPr>
            <p:ph type="pic" sz="quarter" idx="13"/>
          </p:nvPr>
        </p:nvPicPr>
        <p:blipFill>
          <a:blip r:embed="rId3"/>
          <a:stretch/>
        </p:blipFill>
        <p:spPr>
          <a:xfrm>
            <a:off x="1542507" y="1"/>
            <a:ext cx="4570490" cy="6858000"/>
          </a:xfrm>
          <a:prstGeom prst="rect">
            <a:avLst/>
          </a:prstGeom>
        </p:spPr>
      </p:pic>
      <p:sp>
        <p:nvSpPr>
          <p:cNvPr id="27" name="Text Placeholder 26">
            <a:extLst>
              <a:ext uri="{FF2B5EF4-FFF2-40B4-BE49-F238E27FC236}">
                <a16:creationId xmlns:a16="http://schemas.microsoft.com/office/drawing/2014/main" id="{8CB3BA1F-61EC-43EA-B954-8D7BA548F23B}"/>
              </a:ext>
            </a:extLst>
          </p:cNvPr>
          <p:cNvSpPr>
            <a:spLocks noGrp="1"/>
          </p:cNvSpPr>
          <p:nvPr>
            <p:ph type="body" sz="quarter" idx="14"/>
          </p:nvPr>
        </p:nvSpPr>
        <p:spPr>
          <a:xfrm>
            <a:off x="6750189" y="2396358"/>
            <a:ext cx="2144429" cy="326687"/>
          </a:xfrm>
        </p:spPr>
        <p:txBody>
          <a:bodyPr/>
          <a:lstStyle/>
          <a:p>
            <a:r>
              <a:rPr lang="en-US" sz="2000" dirty="0"/>
              <a:t>Anoop Nandakumar</a:t>
            </a:r>
          </a:p>
        </p:txBody>
      </p:sp>
      <p:sp>
        <p:nvSpPr>
          <p:cNvPr id="36" name="Content Placeholder 35">
            <a:extLst>
              <a:ext uri="{FF2B5EF4-FFF2-40B4-BE49-F238E27FC236}">
                <a16:creationId xmlns:a16="http://schemas.microsoft.com/office/drawing/2014/main" id="{E729BB73-6CD7-44AA-A8FE-669B7271B5B8}"/>
              </a:ext>
            </a:extLst>
          </p:cNvPr>
          <p:cNvSpPr>
            <a:spLocks noGrp="1"/>
          </p:cNvSpPr>
          <p:nvPr>
            <p:ph sz="quarter" idx="15"/>
          </p:nvPr>
        </p:nvSpPr>
        <p:spPr>
          <a:xfrm>
            <a:off x="6749508" y="2756830"/>
            <a:ext cx="4834569" cy="3964645"/>
          </a:xfrm>
        </p:spPr>
        <p:txBody>
          <a:bodyPr/>
          <a:lstStyle/>
          <a:p>
            <a:endParaRPr lang="en-US" dirty="0"/>
          </a:p>
          <a:p>
            <a:r>
              <a:rPr lang="en-US" dirty="0"/>
              <a:t>Projects &amp; Operations Manager</a:t>
            </a:r>
            <a:br>
              <a:rPr lang="en-US" dirty="0"/>
            </a:br>
            <a:r>
              <a:rPr lang="en-US" dirty="0"/>
              <a:t>CPE Systems NZ Ltd</a:t>
            </a:r>
            <a:br>
              <a:rPr lang="en-US" dirty="0"/>
            </a:br>
            <a:r>
              <a:rPr lang="en-US" dirty="0"/>
              <a:t>Auckland, New Zealand</a:t>
            </a:r>
          </a:p>
        </p:txBody>
      </p:sp>
      <p:sp>
        <p:nvSpPr>
          <p:cNvPr id="5" name="Slide Number Placeholder 4">
            <a:extLst>
              <a:ext uri="{FF2B5EF4-FFF2-40B4-BE49-F238E27FC236}">
                <a16:creationId xmlns:a16="http://schemas.microsoft.com/office/drawing/2014/main" id="{DE6AF1E4-56E5-40D1-BBF3-E946721384C3}"/>
              </a:ext>
            </a:extLst>
          </p:cNvPr>
          <p:cNvSpPr>
            <a:spLocks noGrp="1"/>
          </p:cNvSpPr>
          <p:nvPr>
            <p:ph type="sldNum" sz="quarter" idx="12"/>
          </p:nvPr>
        </p:nvSpPr>
        <p:spPr>
          <a:xfrm>
            <a:off x="10510344" y="6356350"/>
            <a:ext cx="843455" cy="365125"/>
          </a:xfrm>
        </p:spPr>
        <p:txBody>
          <a:bodyPr/>
          <a:lstStyle/>
          <a:p>
            <a:fld id="{18D65601-5AE2-46FC-B138-694DDD2B510D}" type="slidenum">
              <a:rPr lang="en-US" smtClean="0"/>
              <a:pPr/>
              <a:t>2</a:t>
            </a:fld>
            <a:endParaRPr lang="en-US" dirty="0"/>
          </a:p>
        </p:txBody>
      </p:sp>
      <p:pic>
        <p:nvPicPr>
          <p:cNvPr id="9" name="Picture 8" descr="A yellow square with black text&#10;&#10;Description automatically generated">
            <a:extLst>
              <a:ext uri="{FF2B5EF4-FFF2-40B4-BE49-F238E27FC236}">
                <a16:creationId xmlns:a16="http://schemas.microsoft.com/office/drawing/2014/main" id="{10E55EF9-3CD9-9E00-087F-483987FB84F9}"/>
              </a:ext>
            </a:extLst>
          </p:cNvPr>
          <p:cNvPicPr>
            <a:picLocks noChangeAspect="1"/>
          </p:cNvPicPr>
          <p:nvPr/>
        </p:nvPicPr>
        <p:blipFill>
          <a:blip r:embed="rId4"/>
          <a:stretch>
            <a:fillRect/>
          </a:stretch>
        </p:blipFill>
        <p:spPr>
          <a:xfrm>
            <a:off x="6837285" y="4591916"/>
            <a:ext cx="1177059" cy="1177059"/>
          </a:xfrm>
          <a:prstGeom prst="rect">
            <a:avLst/>
          </a:prstGeom>
        </p:spPr>
      </p:pic>
      <p:pic>
        <p:nvPicPr>
          <p:cNvPr id="11" name="Picture 10" descr="A green and black logo&#10;&#10;Description automatically generated">
            <a:extLst>
              <a:ext uri="{FF2B5EF4-FFF2-40B4-BE49-F238E27FC236}">
                <a16:creationId xmlns:a16="http://schemas.microsoft.com/office/drawing/2014/main" id="{2C37C5D6-4A2C-DD75-2FEF-434A5F347264}"/>
              </a:ext>
            </a:extLst>
          </p:cNvPr>
          <p:cNvPicPr>
            <a:picLocks noChangeAspect="1"/>
          </p:cNvPicPr>
          <p:nvPr/>
        </p:nvPicPr>
        <p:blipFill>
          <a:blip r:embed="rId5"/>
          <a:stretch>
            <a:fillRect/>
          </a:stretch>
        </p:blipFill>
        <p:spPr>
          <a:xfrm>
            <a:off x="8393680" y="4564306"/>
            <a:ext cx="1177059" cy="1177059"/>
          </a:xfrm>
          <a:prstGeom prst="rect">
            <a:avLst/>
          </a:prstGeom>
        </p:spPr>
      </p:pic>
      <p:pic>
        <p:nvPicPr>
          <p:cNvPr id="20" name="Picture 19" descr="A black background with blue lines and a blue circle&#10;&#10;Description automatically generated">
            <a:extLst>
              <a:ext uri="{FF2B5EF4-FFF2-40B4-BE49-F238E27FC236}">
                <a16:creationId xmlns:a16="http://schemas.microsoft.com/office/drawing/2014/main" id="{7EFF0EA0-C407-1E43-2098-144198E477AB}"/>
              </a:ext>
            </a:extLst>
          </p:cNvPr>
          <p:cNvPicPr>
            <a:picLocks noChangeAspect="1"/>
          </p:cNvPicPr>
          <p:nvPr/>
        </p:nvPicPr>
        <p:blipFill>
          <a:blip r:embed="rId6"/>
          <a:stretch>
            <a:fillRect/>
          </a:stretch>
        </p:blipFill>
        <p:spPr>
          <a:xfrm>
            <a:off x="9467850" y="476250"/>
            <a:ext cx="2305050" cy="802521"/>
          </a:xfrm>
          <a:prstGeom prst="rect">
            <a:avLst/>
          </a:prstGeom>
        </p:spPr>
      </p:pic>
    </p:spTree>
    <p:extLst>
      <p:ext uri="{BB962C8B-B14F-4D97-AF65-F5344CB8AC3E}">
        <p14:creationId xmlns:p14="http://schemas.microsoft.com/office/powerpoint/2010/main" val="660747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675242" y="1180959"/>
            <a:ext cx="5362575"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#OurGiantsAreFemale</a:t>
            </a:r>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3</a:t>
            </a:fld>
            <a:endParaRPr lang="en-US" dirty="0"/>
          </a:p>
        </p:txBody>
      </p:sp>
      <p:pic>
        <p:nvPicPr>
          <p:cNvPr id="10" name="Picture 9">
            <a:extLst>
              <a:ext uri="{FF2B5EF4-FFF2-40B4-BE49-F238E27FC236}">
                <a16:creationId xmlns:a16="http://schemas.microsoft.com/office/drawing/2014/main" id="{8BD06033-17EA-EDEB-1A6D-C2E50E45B1B6}"/>
              </a:ext>
            </a:extLst>
          </p:cNvPr>
          <p:cNvPicPr>
            <a:picLocks noChangeAspect="1"/>
          </p:cNvPicPr>
          <p:nvPr/>
        </p:nvPicPr>
        <p:blipFill>
          <a:blip r:embed="rId3"/>
          <a:stretch>
            <a:fillRect/>
          </a:stretch>
        </p:blipFill>
        <p:spPr>
          <a:xfrm>
            <a:off x="4702758" y="2225982"/>
            <a:ext cx="2786481" cy="2809415"/>
          </a:xfrm>
          <a:prstGeom prst="rect">
            <a:avLst/>
          </a:prstGeom>
        </p:spPr>
      </p:pic>
      <p:sp>
        <p:nvSpPr>
          <p:cNvPr id="11" name="Text Placeholder 18">
            <a:extLst>
              <a:ext uri="{FF2B5EF4-FFF2-40B4-BE49-F238E27FC236}">
                <a16:creationId xmlns:a16="http://schemas.microsoft.com/office/drawing/2014/main" id="{FA4FB46D-04B9-5ED4-69DF-7249FB318F0E}"/>
              </a:ext>
            </a:extLst>
          </p:cNvPr>
          <p:cNvSpPr txBox="1">
            <a:spLocks/>
          </p:cNvSpPr>
          <p:nvPr/>
        </p:nvSpPr>
        <p:spPr>
          <a:xfrm>
            <a:off x="4392881" y="5336883"/>
            <a:ext cx="3406233" cy="4956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lang="en-US" sz="2400" kern="1200" spc="100" baseline="0">
                <a:solidFill>
                  <a:schemeClr val="accent1"/>
                </a:solidFill>
                <a:latin typeface="+mj-lt"/>
                <a:ea typeface="+mn-ea"/>
                <a:cs typeface="+mn-cs"/>
              </a:defRPr>
            </a:lvl1pPr>
          </a:lstStyle>
          <a:p>
            <a:pPr algn="ctr"/>
            <a:r>
              <a:rPr lang="en-NZ" dirty="0"/>
              <a:t>Geetha Nandakumar</a:t>
            </a:r>
          </a:p>
        </p:txBody>
      </p:sp>
    </p:spTree>
    <p:extLst>
      <p:ext uri="{BB962C8B-B14F-4D97-AF65-F5344CB8AC3E}">
        <p14:creationId xmlns:p14="http://schemas.microsoft.com/office/powerpoint/2010/main" val="744007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675242" y="1180959"/>
            <a:ext cx="5362575"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Agenda</a:t>
            </a:r>
          </a:p>
        </p:txBody>
      </p:sp>
      <p:sp>
        <p:nvSpPr>
          <p:cNvPr id="28" name="Content Placeholder 27">
            <a:extLst>
              <a:ext uri="{FF2B5EF4-FFF2-40B4-BE49-F238E27FC236}">
                <a16:creationId xmlns:a16="http://schemas.microsoft.com/office/drawing/2014/main" id="{29909120-B013-4872-BAFC-11D63AAABDD4}"/>
              </a:ext>
            </a:extLst>
          </p:cNvPr>
          <p:cNvSpPr>
            <a:spLocks noGrp="1"/>
          </p:cNvSpPr>
          <p:nvPr>
            <p:ph sz="quarter" idx="15"/>
          </p:nvPr>
        </p:nvSpPr>
        <p:spPr>
          <a:xfrm>
            <a:off x="1675242" y="1713387"/>
            <a:ext cx="5747534" cy="4506437"/>
          </a:xfrm>
        </p:spPr>
        <p:txBody>
          <a:bodyPr/>
          <a:lstStyle/>
          <a:p>
            <a:pPr marL="285750" indent="-285750">
              <a:buFont typeface="Wingdings" panose="05000000000000000000" pitchFamily="2" charset="2"/>
              <a:buChar char="ü"/>
            </a:pPr>
            <a:r>
              <a:rPr lang="en-US" sz="1800" dirty="0"/>
              <a:t>Background​</a:t>
            </a:r>
          </a:p>
          <a:p>
            <a:pPr marL="285750" indent="-285750">
              <a:buFont typeface="Wingdings" panose="05000000000000000000" pitchFamily="2" charset="2"/>
              <a:buChar char="ü"/>
            </a:pPr>
            <a:r>
              <a:rPr lang="en-US" sz="1800" dirty="0"/>
              <a:t>Challenges of Deployment and Configuration Management of Production Test Systems</a:t>
            </a:r>
          </a:p>
          <a:p>
            <a:pPr marL="285750" indent="-285750">
              <a:buFont typeface="Wingdings" panose="05000000000000000000" pitchFamily="2" charset="2"/>
              <a:buChar char="ü"/>
            </a:pPr>
            <a:r>
              <a:rPr lang="en-US" sz="1800" dirty="0"/>
              <a:t>Tools and Processes out there</a:t>
            </a:r>
          </a:p>
          <a:p>
            <a:pPr marL="285750" indent="-285750">
              <a:buFont typeface="Wingdings" panose="05000000000000000000" pitchFamily="2" charset="2"/>
              <a:buChar char="ü"/>
            </a:pPr>
            <a:r>
              <a:rPr lang="en-US" sz="1800" dirty="0"/>
              <a:t>Advantages of using NI Package Builder and SystemLink</a:t>
            </a:r>
          </a:p>
          <a:p>
            <a:pPr marL="285750" indent="-285750">
              <a:buFont typeface="Wingdings" panose="05000000000000000000" pitchFamily="2" charset="2"/>
              <a:buChar char="ü"/>
            </a:pPr>
            <a:r>
              <a:rPr lang="en-US" sz="1800" dirty="0"/>
              <a:t>Prerequisites and Setup</a:t>
            </a:r>
          </a:p>
          <a:p>
            <a:pPr marL="285750" indent="-285750">
              <a:buFont typeface="Wingdings" panose="05000000000000000000" pitchFamily="2" charset="2"/>
              <a:buChar char="ü"/>
            </a:pPr>
            <a:r>
              <a:rPr lang="en-US" sz="1800" dirty="0"/>
              <a:t>Demo</a:t>
            </a:r>
          </a:p>
          <a:p>
            <a:pPr marL="285750" indent="-285750">
              <a:buFont typeface="Wingdings" panose="05000000000000000000" pitchFamily="2" charset="2"/>
              <a:buChar char="ü"/>
            </a:pPr>
            <a:r>
              <a:rPr lang="en-US" sz="1800" dirty="0"/>
              <a:t>Challenges and Issues</a:t>
            </a:r>
          </a:p>
          <a:p>
            <a:pPr marL="285750" indent="-285750">
              <a:buFont typeface="Wingdings" panose="05000000000000000000" pitchFamily="2" charset="2"/>
              <a:buChar char="ü"/>
            </a:pPr>
            <a:r>
              <a:rPr lang="en-US" sz="1800" dirty="0"/>
              <a:t>Key Takeaways </a:t>
            </a:r>
          </a:p>
          <a:p>
            <a:pPr marL="285750" indent="-285750">
              <a:buFont typeface="Wingdings" panose="05000000000000000000" pitchFamily="2" charset="2"/>
              <a:buChar char="ü"/>
            </a:pPr>
            <a:r>
              <a:rPr lang="en-US" sz="1800" dirty="0"/>
              <a:t>Q &amp; A</a:t>
            </a:r>
          </a:p>
          <a:p>
            <a:endParaRPr lang="en-US" dirty="0"/>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4</a:t>
            </a:fld>
            <a:endParaRPr lang="en-US" dirty="0"/>
          </a:p>
        </p:txBody>
      </p:sp>
      <p:pic>
        <p:nvPicPr>
          <p:cNvPr id="16" name="Picture Placeholder 15" descr="A pink paper with check marks and a pencil&#10;&#10;Description automatically generated">
            <a:extLst>
              <a:ext uri="{FF2B5EF4-FFF2-40B4-BE49-F238E27FC236}">
                <a16:creationId xmlns:a16="http://schemas.microsoft.com/office/drawing/2014/main" id="{97D3C23D-3A47-D76A-DE71-5E411903B64F}"/>
              </a:ext>
            </a:extLst>
          </p:cNvPr>
          <p:cNvPicPr>
            <a:picLocks noGrp="1" noChangeAspect="1"/>
          </p:cNvPicPr>
          <p:nvPr>
            <p:ph type="pic" sz="quarter" idx="13"/>
          </p:nvPr>
        </p:nvPicPr>
        <p:blipFill>
          <a:blip r:embed="rId3"/>
          <a:stretch>
            <a:fillRect/>
          </a:stretch>
        </p:blipFill>
        <p:spPr>
          <a:xfrm>
            <a:off x="8074882" y="2166777"/>
            <a:ext cx="2941926" cy="2974858"/>
          </a:xfrm>
          <a:prstGeom prst="rect">
            <a:avLst/>
          </a:prstGeom>
        </p:spPr>
      </p:pic>
    </p:spTree>
    <p:extLst>
      <p:ext uri="{BB962C8B-B14F-4D97-AF65-F5344CB8AC3E}">
        <p14:creationId xmlns:p14="http://schemas.microsoft.com/office/powerpoint/2010/main" val="1274732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675242" y="1418953"/>
            <a:ext cx="5362575"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Background</a:t>
            </a:r>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5</a:t>
            </a:fld>
            <a:endParaRPr lang="en-US" dirty="0"/>
          </a:p>
        </p:txBody>
      </p:sp>
      <p:sp>
        <p:nvSpPr>
          <p:cNvPr id="7" name="Content Placeholder 6">
            <a:extLst>
              <a:ext uri="{FF2B5EF4-FFF2-40B4-BE49-F238E27FC236}">
                <a16:creationId xmlns:a16="http://schemas.microsoft.com/office/drawing/2014/main" id="{CA1526F3-ADA6-DBE4-743F-86C332905159}"/>
              </a:ext>
            </a:extLst>
          </p:cNvPr>
          <p:cNvSpPr>
            <a:spLocks noGrp="1"/>
          </p:cNvSpPr>
          <p:nvPr>
            <p:ph sz="quarter" idx="15"/>
          </p:nvPr>
        </p:nvSpPr>
        <p:spPr>
          <a:xfrm>
            <a:off x="1675243" y="2051170"/>
            <a:ext cx="4877957" cy="3532188"/>
          </a:xfrm>
        </p:spPr>
        <p:txBody>
          <a:bodyPr/>
          <a:lstStyle/>
          <a:p>
            <a:r>
              <a:rPr lang="en-US" sz="1800" dirty="0"/>
              <a:t>Deployment challenges begin soon after software is released; including-</a:t>
            </a:r>
          </a:p>
          <a:p>
            <a:pPr marL="285750" indent="-285750">
              <a:buFont typeface="Arial" panose="020B0604020202020204" pitchFamily="34" charset="0"/>
              <a:buChar char="•"/>
            </a:pPr>
            <a:r>
              <a:rPr lang="en-US" sz="1800" dirty="0"/>
              <a:t>Software bugs</a:t>
            </a:r>
          </a:p>
          <a:p>
            <a:pPr marL="285750" indent="-285750">
              <a:buFont typeface="Arial" panose="020B0604020202020204" pitchFamily="34" charset="0"/>
              <a:buChar char="•"/>
            </a:pPr>
            <a:r>
              <a:rPr lang="en-US" sz="1800" dirty="0"/>
              <a:t>Requirement(s) updates</a:t>
            </a:r>
          </a:p>
          <a:p>
            <a:pPr marL="285750" indent="-285750">
              <a:buFont typeface="Arial" panose="020B0604020202020204" pitchFamily="34" charset="0"/>
              <a:buChar char="•"/>
            </a:pPr>
            <a:r>
              <a:rPr lang="en-US" sz="1800" dirty="0"/>
              <a:t>Hardware and Firmware changes</a:t>
            </a:r>
          </a:p>
          <a:p>
            <a:pPr marL="285750" indent="-285750">
              <a:buFont typeface="Arial" panose="020B0604020202020204" pitchFamily="34" charset="0"/>
              <a:buChar char="•"/>
            </a:pPr>
            <a:r>
              <a:rPr lang="en-US" sz="1800" dirty="0"/>
              <a:t>Hardware Failure</a:t>
            </a:r>
          </a:p>
          <a:p>
            <a:endParaRPr lang="en-US" sz="1800" dirty="0"/>
          </a:p>
          <a:p>
            <a:r>
              <a:rPr lang="en-US" sz="1800" dirty="0"/>
              <a:t>Software version management, compatibility issues,  remote deployment, language and travel restrictions add to the above challenges.</a:t>
            </a:r>
          </a:p>
          <a:p>
            <a:pPr marL="285750" indent="-285750">
              <a:buFont typeface="Arial" panose="020B0604020202020204" pitchFamily="34" charset="0"/>
              <a:buChar char="•"/>
            </a:pPr>
            <a:endParaRPr lang="en-US" dirty="0"/>
          </a:p>
        </p:txBody>
      </p:sp>
      <p:pic>
        <p:nvPicPr>
          <p:cNvPr id="8" name="Content Placeholder 2" descr="People and arrows">
            <a:extLst>
              <a:ext uri="{FF2B5EF4-FFF2-40B4-BE49-F238E27FC236}">
                <a16:creationId xmlns:a16="http://schemas.microsoft.com/office/drawing/2014/main" id="{DADCCA22-F2FB-265A-DA99-4B0055DFABC3}"/>
              </a:ext>
            </a:extLst>
          </p:cNvPr>
          <p:cNvPicPr>
            <a:picLocks noGrp="1" noChangeAspect="1"/>
          </p:cNvPicPr>
          <p:nvPr>
            <p:ph type="pic" sz="quarter" idx="13"/>
          </p:nvPr>
        </p:nvPicPr>
        <p:blipFill>
          <a:blip r:embed="rId3"/>
          <a:srcRect l="3482" r="3482"/>
          <a:stretch>
            <a:fillRect/>
          </a:stretch>
        </p:blipFill>
        <p:spPr>
          <a:xfrm>
            <a:off x="6577841" y="2158229"/>
            <a:ext cx="4951339" cy="2785128"/>
          </a:xfrm>
        </p:spPr>
      </p:pic>
    </p:spTree>
    <p:extLst>
      <p:ext uri="{BB962C8B-B14F-4D97-AF65-F5344CB8AC3E}">
        <p14:creationId xmlns:p14="http://schemas.microsoft.com/office/powerpoint/2010/main" val="345012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675242" y="1418953"/>
            <a:ext cx="7922116"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Case Study – Production Test Systems</a:t>
            </a:r>
          </a:p>
        </p:txBody>
      </p:sp>
      <p:pic>
        <p:nvPicPr>
          <p:cNvPr id="3" name="Content Placeholder 2" descr="A close-up of a machine&#10;&#10;Description automatically generated">
            <a:extLst>
              <a:ext uri="{FF2B5EF4-FFF2-40B4-BE49-F238E27FC236}">
                <a16:creationId xmlns:a16="http://schemas.microsoft.com/office/drawing/2014/main" id="{3190BCDD-B1BB-0BFC-7AE7-568091C9CD56}"/>
              </a:ext>
            </a:extLst>
          </p:cNvPr>
          <p:cNvPicPr>
            <a:picLocks noGrp="1" noChangeAspect="1"/>
          </p:cNvPicPr>
          <p:nvPr>
            <p:ph sz="quarter" idx="15"/>
          </p:nvPr>
        </p:nvPicPr>
        <p:blipFill>
          <a:blip r:embed="rId3"/>
          <a:stretch>
            <a:fillRect/>
          </a:stretch>
        </p:blipFill>
        <p:spPr>
          <a:xfrm>
            <a:off x="1686623" y="2298142"/>
            <a:ext cx="4709583" cy="3532188"/>
          </a:xfrm>
        </p:spPr>
      </p:pic>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6</a:t>
            </a:fld>
            <a:endParaRPr lang="en-US" dirty="0"/>
          </a:p>
        </p:txBody>
      </p:sp>
      <p:sp>
        <p:nvSpPr>
          <p:cNvPr id="8" name="Content Placeholder 6">
            <a:extLst>
              <a:ext uri="{FF2B5EF4-FFF2-40B4-BE49-F238E27FC236}">
                <a16:creationId xmlns:a16="http://schemas.microsoft.com/office/drawing/2014/main" id="{218C6501-93DF-B04C-E38C-BBBE0E9C3A2E}"/>
              </a:ext>
            </a:extLst>
          </p:cNvPr>
          <p:cNvSpPr>
            <a:spLocks noGrp="1"/>
          </p:cNvSpPr>
          <p:nvPr>
            <p:ph sz="quarter" idx="4294967295"/>
          </p:nvPr>
        </p:nvSpPr>
        <p:spPr>
          <a:xfrm>
            <a:off x="6769758" y="2035095"/>
            <a:ext cx="4410512" cy="3532188"/>
          </a:xfrm>
        </p:spPr>
        <p:txBody>
          <a:bodyPr/>
          <a:lstStyle/>
          <a:p>
            <a:pPr marL="0" indent="0">
              <a:buNone/>
            </a:pPr>
            <a:r>
              <a:rPr lang="en-US" sz="2200" b="1" dirty="0"/>
              <a:t>Specific deployment issues</a:t>
            </a:r>
          </a:p>
          <a:p>
            <a:pPr marL="285750" indent="-285750">
              <a:buFont typeface="Arial" panose="020B0604020202020204" pitchFamily="34" charset="0"/>
              <a:buChar char="•"/>
            </a:pPr>
            <a:r>
              <a:rPr lang="en-US" sz="2200" dirty="0"/>
              <a:t>Multiple programming languages</a:t>
            </a:r>
          </a:p>
          <a:p>
            <a:pPr marL="285750" indent="-285750">
              <a:buFont typeface="Arial" panose="020B0604020202020204" pitchFamily="34" charset="0"/>
              <a:buChar char="•"/>
            </a:pPr>
            <a:r>
              <a:rPr lang="en-US" sz="2200" dirty="0"/>
              <a:t>Hardware from various manufactures</a:t>
            </a:r>
          </a:p>
          <a:p>
            <a:pPr marL="285750" indent="-285750">
              <a:buFont typeface="Arial" panose="020B0604020202020204" pitchFamily="34" charset="0"/>
              <a:buChar char="•"/>
            </a:pPr>
            <a:r>
              <a:rPr lang="en-US" sz="2200" dirty="0"/>
              <a:t>DUT variants</a:t>
            </a:r>
          </a:p>
          <a:p>
            <a:pPr marL="285750" indent="-285750">
              <a:buFont typeface="Arial" panose="020B0604020202020204" pitchFamily="34" charset="0"/>
              <a:buChar char="•"/>
            </a:pPr>
            <a:r>
              <a:rPr lang="en-US" sz="2200" dirty="0"/>
              <a:t>Overseas contract manufacturers</a:t>
            </a:r>
          </a:p>
          <a:p>
            <a:pPr marL="285750" indent="-285750">
              <a:buFont typeface="Arial" panose="020B0604020202020204" pitchFamily="34" charset="0"/>
              <a:buChar char="•"/>
            </a:pPr>
            <a:r>
              <a:rPr lang="en-US" sz="2200" dirty="0"/>
              <a:t>Multiple production sites and test stations</a:t>
            </a:r>
          </a:p>
          <a:p>
            <a:pPr marL="285750" indent="-285750">
              <a:buFont typeface="Arial" panose="020B0604020202020204" pitchFamily="34" charset="0"/>
              <a:buChar char="•"/>
            </a:pPr>
            <a:r>
              <a:rPr lang="en-US" sz="2200" dirty="0"/>
              <a:t>Roll-back and recovery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20268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883137" y="1360309"/>
            <a:ext cx="9066611"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Processes and Software Tools</a:t>
            </a:r>
          </a:p>
        </p:txBody>
      </p:sp>
      <p:sp>
        <p:nvSpPr>
          <p:cNvPr id="5" name="Slide Number Placeholder 4">
            <a:extLst>
              <a:ext uri="{FF2B5EF4-FFF2-40B4-BE49-F238E27FC236}">
                <a16:creationId xmlns:a16="http://schemas.microsoft.com/office/drawing/2014/main" id="{7D6268C4-FA36-44D9-B49A-C2B51810F39C}"/>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7</a:t>
            </a:fld>
            <a:endParaRPr lang="en-US"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6">
            <a:extLst>
              <a:ext uri="{FF2B5EF4-FFF2-40B4-BE49-F238E27FC236}">
                <a16:creationId xmlns:a16="http://schemas.microsoft.com/office/drawing/2014/main" id="{4AEB4E6B-BDBC-D908-24FB-B2D92EF93094}"/>
              </a:ext>
            </a:extLst>
          </p:cNvPr>
          <p:cNvSpPr>
            <a:spLocks noGrp="1"/>
          </p:cNvSpPr>
          <p:nvPr>
            <p:ph sz="quarter" idx="15"/>
          </p:nvPr>
        </p:nvSpPr>
        <p:spPr>
          <a:xfrm>
            <a:off x="1853374" y="2018191"/>
            <a:ext cx="9269737" cy="3843990"/>
          </a:xfrm>
        </p:spPr>
        <p:txBody>
          <a:bodyPr/>
          <a:lstStyle/>
          <a:p>
            <a:pPr marL="285750" indent="-285750">
              <a:buFont typeface="Arial" panose="020B0604020202020204" pitchFamily="34" charset="0"/>
              <a:buChar char="•"/>
            </a:pPr>
            <a:r>
              <a:rPr lang="en-US" sz="2800" dirty="0"/>
              <a:t>Manual</a:t>
            </a:r>
          </a:p>
          <a:p>
            <a:pPr marL="971550" lvl="1" indent="-285750"/>
            <a:r>
              <a:rPr lang="en-US" sz="1800" dirty="0"/>
              <a:t>Time consuming</a:t>
            </a:r>
          </a:p>
          <a:p>
            <a:pPr marL="971550" lvl="1" indent="-285750"/>
            <a:r>
              <a:rPr lang="en-US" sz="1800" dirty="0"/>
              <a:t>Highly prone to errors</a:t>
            </a:r>
          </a:p>
          <a:p>
            <a:pPr marL="971550" lvl="1" indent="-285750"/>
            <a:r>
              <a:rPr lang="en-US" sz="1800" dirty="0"/>
              <a:t>Time zone Lags / Might include travel</a:t>
            </a:r>
          </a:p>
          <a:p>
            <a:pPr marL="971550" lvl="1" indent="-285750"/>
            <a:endParaRPr lang="en-US" sz="1800" dirty="0"/>
          </a:p>
          <a:p>
            <a:pPr marL="971550" lvl="1" indent="-285750"/>
            <a:endParaRPr lang="en-US" sz="1800" dirty="0"/>
          </a:p>
          <a:p>
            <a:pPr marL="285750" indent="-285750">
              <a:buFont typeface="Arial" panose="020B0604020202020204" pitchFamily="34" charset="0"/>
              <a:buChar char="•"/>
            </a:pPr>
            <a:r>
              <a:rPr lang="en-US" sz="2800" dirty="0"/>
              <a:t>Atlassian Jira, Bamboo, Confluence</a:t>
            </a:r>
          </a:p>
          <a:p>
            <a:pPr marL="971550" lvl="1" indent="-285750"/>
            <a:r>
              <a:rPr lang="en-US" sz="1800" dirty="0"/>
              <a:t>Software development and deployment management tools</a:t>
            </a:r>
          </a:p>
          <a:p>
            <a:pPr marL="971550" lvl="1" indent="-285750"/>
            <a:r>
              <a:rPr lang="en-US" sz="1800" dirty="0"/>
              <a:t>Not designed for Test and Measurement Systems</a:t>
            </a:r>
            <a:endParaRPr lang="en-US" sz="2000" dirty="0"/>
          </a:p>
        </p:txBody>
      </p:sp>
      <p:pic>
        <p:nvPicPr>
          <p:cNvPr id="18" name="Picture 17">
            <a:extLst>
              <a:ext uri="{FF2B5EF4-FFF2-40B4-BE49-F238E27FC236}">
                <a16:creationId xmlns:a16="http://schemas.microsoft.com/office/drawing/2014/main" id="{27D46A9F-7357-26FA-D703-F463C4DE2BA7}"/>
              </a:ext>
            </a:extLst>
          </p:cNvPr>
          <p:cNvPicPr>
            <a:picLocks noChangeAspect="1"/>
          </p:cNvPicPr>
          <p:nvPr/>
        </p:nvPicPr>
        <p:blipFill>
          <a:blip r:embed="rId3"/>
          <a:stretch>
            <a:fillRect/>
          </a:stretch>
        </p:blipFill>
        <p:spPr>
          <a:xfrm>
            <a:off x="843684" y="5088059"/>
            <a:ext cx="1533739" cy="409632"/>
          </a:xfrm>
          <a:prstGeom prst="rect">
            <a:avLst/>
          </a:prstGeom>
        </p:spPr>
      </p:pic>
      <p:pic>
        <p:nvPicPr>
          <p:cNvPr id="21" name="Graphic 20" descr="Farmer male with solid fill">
            <a:extLst>
              <a:ext uri="{FF2B5EF4-FFF2-40B4-BE49-F238E27FC236}">
                <a16:creationId xmlns:a16="http://schemas.microsoft.com/office/drawing/2014/main" id="{7A05E059-7F2C-E31F-052A-47AD9DFC5B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189" y="2546435"/>
            <a:ext cx="914400" cy="914400"/>
          </a:xfrm>
          <a:prstGeom prst="rect">
            <a:avLst/>
          </a:prstGeom>
        </p:spPr>
      </p:pic>
    </p:spTree>
    <p:extLst>
      <p:ext uri="{BB962C8B-B14F-4D97-AF65-F5344CB8AC3E}">
        <p14:creationId xmlns:p14="http://schemas.microsoft.com/office/powerpoint/2010/main" val="1861975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BF24FBE-4C0D-88BE-E289-57F47C78BE56}"/>
              </a:ext>
            </a:extLst>
          </p:cNvPr>
          <p:cNvSpPr txBox="1"/>
          <p:nvPr/>
        </p:nvSpPr>
        <p:spPr>
          <a:xfrm>
            <a:off x="1562693" y="2045309"/>
            <a:ext cx="9066611" cy="4154984"/>
          </a:xfrm>
          <a:prstGeom prst="rect">
            <a:avLst/>
          </a:prstGeom>
          <a:noFill/>
        </p:spPr>
        <p:txBody>
          <a:bodyPr wrap="square" rtlCol="0">
            <a:spAutoFit/>
          </a:bodyPr>
          <a:lstStyle/>
          <a:p>
            <a:pPr marL="285750" indent="-285750">
              <a:buFont typeface="Arial" panose="020B0604020202020204" pitchFamily="34" charset="0"/>
              <a:buChar char="•"/>
            </a:pPr>
            <a:r>
              <a:rPr lang="en-US" sz="2800" dirty="0"/>
              <a:t>SVN and Git</a:t>
            </a:r>
          </a:p>
          <a:p>
            <a:pPr marL="971550" lvl="1" indent="-285750">
              <a:buFont typeface="Arial" panose="020B0604020202020204" pitchFamily="34" charset="0"/>
              <a:buChar char="•"/>
            </a:pPr>
            <a:r>
              <a:rPr lang="en-US" dirty="0"/>
              <a:t>Primarily Software development version control tools</a:t>
            </a:r>
          </a:p>
          <a:p>
            <a:pPr marL="971550" lvl="1" indent="-285750">
              <a:buFont typeface="Arial" panose="020B0604020202020204" pitchFamily="34" charset="0"/>
              <a:buChar char="•"/>
            </a:pPr>
            <a:r>
              <a:rPr lang="en-US" dirty="0"/>
              <a:t>Higher chance of accidently exposing source code</a:t>
            </a:r>
          </a:p>
          <a:p>
            <a:pPr marL="971550" lvl="1" indent="-285750">
              <a:buFont typeface="Arial" panose="020B0604020202020204" pitchFamily="34" charset="0"/>
              <a:buChar char="•"/>
            </a:pPr>
            <a:r>
              <a:rPr lang="en-US" dirty="0"/>
              <a:t>Can’t automate installation of drivers and supporting software</a:t>
            </a:r>
          </a:p>
          <a:p>
            <a:pPr marL="971550" lvl="1" indent="-285750">
              <a:buFont typeface="Arial" panose="020B0604020202020204" pitchFamily="34" charset="0"/>
              <a:buChar char="•"/>
            </a:pPr>
            <a:endParaRPr lang="en-US" dirty="0"/>
          </a:p>
          <a:p>
            <a:pPr marL="685800" lvl="1"/>
            <a:endParaRPr lang="en-US" dirty="0"/>
          </a:p>
          <a:p>
            <a:pPr marL="285750" indent="-285750">
              <a:buFont typeface="Arial" panose="020B0604020202020204" pitchFamily="34" charset="0"/>
              <a:buChar char="•"/>
            </a:pPr>
            <a:r>
              <a:rPr lang="en-US" sz="2800" dirty="0"/>
              <a:t>NI TestStand Deployment Utility</a:t>
            </a:r>
          </a:p>
          <a:p>
            <a:pPr marL="971550" lvl="1" indent="-285750">
              <a:buFont typeface="Arial" panose="020B0604020202020204" pitchFamily="34" charset="0"/>
              <a:buChar char="•"/>
            </a:pPr>
            <a:r>
              <a:rPr lang="en-US" dirty="0"/>
              <a:t>*.</a:t>
            </a:r>
            <a:r>
              <a:rPr lang="en-US" dirty="0" err="1"/>
              <a:t>msi</a:t>
            </a:r>
            <a:r>
              <a:rPr lang="en-US" dirty="0"/>
              <a:t> installers</a:t>
            </a:r>
          </a:p>
          <a:p>
            <a:pPr marL="971550" lvl="1" indent="-285750">
              <a:buFont typeface="Arial" panose="020B0604020202020204" pitchFamily="34" charset="0"/>
              <a:buChar char="•"/>
            </a:pPr>
            <a:r>
              <a:rPr lang="en-US" dirty="0"/>
              <a:t>File path and dependency issues are common</a:t>
            </a:r>
          </a:p>
          <a:p>
            <a:pPr marL="971550" lvl="1" indent="-285750">
              <a:buFont typeface="Arial" panose="020B0604020202020204" pitchFamily="34" charset="0"/>
              <a:buChar char="•"/>
            </a:pPr>
            <a:r>
              <a:rPr lang="en-US" dirty="0"/>
              <a:t>Versioning and updates are hard to manage</a:t>
            </a:r>
          </a:p>
          <a:p>
            <a:pPr marL="971550" lvl="1" indent="-285750">
              <a:buFont typeface="Arial" panose="020B0604020202020204" pitchFamily="34" charset="0"/>
              <a:buChar char="•"/>
            </a:pPr>
            <a:r>
              <a:rPr lang="en-US" dirty="0"/>
              <a:t>Slow</a:t>
            </a:r>
          </a:p>
          <a:p>
            <a:pPr marL="971550" lvl="1" indent="-285750">
              <a:buFont typeface="Arial" panose="020B0604020202020204" pitchFamily="34" charset="0"/>
              <a:buChar char="•"/>
            </a:pPr>
            <a:r>
              <a:rPr lang="en-US" dirty="0"/>
              <a:t>Not easily reproducible</a:t>
            </a:r>
          </a:p>
          <a:p>
            <a:endParaRPr lang="en-NZ" sz="2800" dirty="0"/>
          </a:p>
        </p:txBody>
      </p:sp>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883137" y="1360309"/>
            <a:ext cx="9066611"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Processes and Software Tools</a:t>
            </a:r>
          </a:p>
        </p:txBody>
      </p:sp>
      <p:sp>
        <p:nvSpPr>
          <p:cNvPr id="5" name="Slide Number Placeholder 4">
            <a:extLst>
              <a:ext uri="{FF2B5EF4-FFF2-40B4-BE49-F238E27FC236}">
                <a16:creationId xmlns:a16="http://schemas.microsoft.com/office/drawing/2014/main" id="{7D6268C4-FA36-44D9-B49A-C2B51810F39C}"/>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8</a:t>
            </a:fld>
            <a:endParaRPr lang="en-US"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a:extLst>
              <a:ext uri="{FF2B5EF4-FFF2-40B4-BE49-F238E27FC236}">
                <a16:creationId xmlns:a16="http://schemas.microsoft.com/office/drawing/2014/main" id="{FF9AF592-C0E4-7757-7259-0EE2B9C6F88D}"/>
              </a:ext>
            </a:extLst>
          </p:cNvPr>
          <p:cNvPicPr>
            <a:picLocks noGrp="1" noChangeAspect="1"/>
          </p:cNvPicPr>
          <p:nvPr>
            <p:ph type="pic" sz="quarter" idx="13"/>
          </p:nvPr>
        </p:nvPicPr>
        <p:blipFill>
          <a:blip r:embed="rId3"/>
          <a:stretch/>
        </p:blipFill>
        <p:spPr>
          <a:xfrm>
            <a:off x="9931052" y="2528852"/>
            <a:ext cx="747572" cy="646485"/>
          </a:xfrm>
          <a:prstGeom prst="rect">
            <a:avLst/>
          </a:prstGeom>
        </p:spPr>
      </p:pic>
      <p:pic>
        <p:nvPicPr>
          <p:cNvPr id="12" name="Picture 11" descr="A red and black sign&#10;&#10;Description automatically generated">
            <a:extLst>
              <a:ext uri="{FF2B5EF4-FFF2-40B4-BE49-F238E27FC236}">
                <a16:creationId xmlns:a16="http://schemas.microsoft.com/office/drawing/2014/main" id="{A6FBD04E-F245-BE83-0FB2-B784531BD797}"/>
              </a:ext>
            </a:extLst>
          </p:cNvPr>
          <p:cNvPicPr>
            <a:picLocks noChangeAspect="1"/>
          </p:cNvPicPr>
          <p:nvPr/>
        </p:nvPicPr>
        <p:blipFill>
          <a:blip r:embed="rId4"/>
          <a:stretch>
            <a:fillRect/>
          </a:stretch>
        </p:blipFill>
        <p:spPr>
          <a:xfrm>
            <a:off x="838918" y="2528852"/>
            <a:ext cx="723775" cy="723775"/>
          </a:xfrm>
          <a:prstGeom prst="rect">
            <a:avLst/>
          </a:prstGeom>
        </p:spPr>
      </p:pic>
      <p:pic>
        <p:nvPicPr>
          <p:cNvPr id="23" name="Picture 22">
            <a:extLst>
              <a:ext uri="{FF2B5EF4-FFF2-40B4-BE49-F238E27FC236}">
                <a16:creationId xmlns:a16="http://schemas.microsoft.com/office/drawing/2014/main" id="{CFB25331-5256-0963-B9DE-27A01542FA07}"/>
              </a:ext>
            </a:extLst>
          </p:cNvPr>
          <p:cNvPicPr>
            <a:picLocks noChangeAspect="1"/>
          </p:cNvPicPr>
          <p:nvPr/>
        </p:nvPicPr>
        <p:blipFill>
          <a:blip r:embed="rId5"/>
          <a:stretch>
            <a:fillRect/>
          </a:stretch>
        </p:blipFill>
        <p:spPr>
          <a:xfrm>
            <a:off x="860460" y="4666309"/>
            <a:ext cx="702233" cy="702233"/>
          </a:xfrm>
          <a:prstGeom prst="rect">
            <a:avLst/>
          </a:prstGeom>
        </p:spPr>
      </p:pic>
    </p:spTree>
    <p:extLst>
      <p:ext uri="{BB962C8B-B14F-4D97-AF65-F5344CB8AC3E}">
        <p14:creationId xmlns:p14="http://schemas.microsoft.com/office/powerpoint/2010/main" val="3909088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883137" y="1360309"/>
            <a:ext cx="9066611"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Advantages of NI Package Builder + NI SystemLink</a:t>
            </a:r>
          </a:p>
        </p:txBody>
      </p:sp>
      <p:sp>
        <p:nvSpPr>
          <p:cNvPr id="5" name="Slide Number Placeholder 4">
            <a:extLst>
              <a:ext uri="{FF2B5EF4-FFF2-40B4-BE49-F238E27FC236}">
                <a16:creationId xmlns:a16="http://schemas.microsoft.com/office/drawing/2014/main" id="{7D6268C4-FA36-44D9-B49A-C2B51810F39C}"/>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9</a:t>
            </a:fld>
            <a:endParaRPr lang="en-US"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6">
            <a:extLst>
              <a:ext uri="{FF2B5EF4-FFF2-40B4-BE49-F238E27FC236}">
                <a16:creationId xmlns:a16="http://schemas.microsoft.com/office/drawing/2014/main" id="{4AEB4E6B-BDBC-D908-24FB-B2D92EF93094}"/>
              </a:ext>
            </a:extLst>
          </p:cNvPr>
          <p:cNvSpPr>
            <a:spLocks noGrp="1"/>
          </p:cNvSpPr>
          <p:nvPr>
            <p:ph sz="quarter" idx="15"/>
          </p:nvPr>
        </p:nvSpPr>
        <p:spPr>
          <a:xfrm>
            <a:off x="1883137" y="3648394"/>
            <a:ext cx="4618331" cy="2382832"/>
          </a:xfrm>
        </p:spPr>
        <p:txBody>
          <a:bodyPr/>
          <a:lstStyle/>
          <a:p>
            <a:pPr marL="285750" indent="-285750">
              <a:buFont typeface="Arial" panose="020B0604020202020204" pitchFamily="34" charset="0"/>
              <a:buChar char="•"/>
            </a:pPr>
            <a:r>
              <a:rPr lang="en-US" sz="1600" dirty="0"/>
              <a:t>Reproducibility</a:t>
            </a:r>
          </a:p>
          <a:p>
            <a:pPr marL="285750" indent="-285750">
              <a:buFont typeface="Arial" panose="020B0604020202020204" pitchFamily="34" charset="0"/>
              <a:buChar char="•"/>
            </a:pPr>
            <a:r>
              <a:rPr lang="en-US" sz="1600" dirty="0"/>
              <a:t>Dependency Management</a:t>
            </a:r>
          </a:p>
          <a:p>
            <a:pPr marL="285750" indent="-285750">
              <a:buFont typeface="Arial" panose="020B0604020202020204" pitchFamily="34" charset="0"/>
              <a:buChar char="•"/>
            </a:pPr>
            <a:r>
              <a:rPr lang="en-US" sz="1600" dirty="0"/>
              <a:t>Scripting Support</a:t>
            </a:r>
          </a:p>
          <a:p>
            <a:pPr marL="285750" indent="-285750">
              <a:buFont typeface="Arial" panose="020B0604020202020204" pitchFamily="34" charset="0"/>
              <a:buChar char="•"/>
            </a:pPr>
            <a:r>
              <a:rPr lang="en-US" sz="1600" dirty="0"/>
              <a:t>Include Third-Party Software</a:t>
            </a:r>
          </a:p>
          <a:p>
            <a:pPr marL="285750" indent="-285750">
              <a:buFont typeface="Arial" panose="020B0604020202020204" pitchFamily="34" charset="0"/>
              <a:buChar char="•"/>
            </a:pPr>
            <a:r>
              <a:rPr lang="en-US" sz="1600" dirty="0"/>
              <a:t>Version control locally in NI Package Manager</a:t>
            </a:r>
          </a:p>
        </p:txBody>
      </p:sp>
      <p:pic>
        <p:nvPicPr>
          <p:cNvPr id="3074" name="Picture 2" descr="SystemLink Show">
            <a:extLst>
              <a:ext uri="{FF2B5EF4-FFF2-40B4-BE49-F238E27FC236}">
                <a16:creationId xmlns:a16="http://schemas.microsoft.com/office/drawing/2014/main" id="{BB9C91D4-30C0-DC25-EA17-AA0F2B2E8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281" y="2212911"/>
            <a:ext cx="13335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72850F-F9DE-6298-3C40-84D48A0237E0}"/>
              </a:ext>
            </a:extLst>
          </p:cNvPr>
          <p:cNvPicPr>
            <a:picLocks noChangeAspect="1"/>
          </p:cNvPicPr>
          <p:nvPr/>
        </p:nvPicPr>
        <p:blipFill>
          <a:blip r:embed="rId4"/>
          <a:stretch>
            <a:fillRect/>
          </a:stretch>
        </p:blipFill>
        <p:spPr>
          <a:xfrm>
            <a:off x="1974818" y="2212911"/>
            <a:ext cx="1333500" cy="1333500"/>
          </a:xfrm>
          <a:prstGeom prst="rect">
            <a:avLst/>
          </a:prstGeom>
        </p:spPr>
      </p:pic>
      <p:sp>
        <p:nvSpPr>
          <p:cNvPr id="8" name="Content Placeholder 6">
            <a:extLst>
              <a:ext uri="{FF2B5EF4-FFF2-40B4-BE49-F238E27FC236}">
                <a16:creationId xmlns:a16="http://schemas.microsoft.com/office/drawing/2014/main" id="{5B3A991A-AA00-7806-1D68-CB68B3F701FE}"/>
              </a:ext>
            </a:extLst>
          </p:cNvPr>
          <p:cNvSpPr txBox="1">
            <a:spLocks/>
          </p:cNvSpPr>
          <p:nvPr/>
        </p:nvSpPr>
        <p:spPr>
          <a:xfrm>
            <a:off x="6798572" y="3648394"/>
            <a:ext cx="4618331" cy="2382832"/>
          </a:xfrm>
          <a:prstGeom prst="rect">
            <a:avLst/>
          </a:prstGeom>
        </p:spPr>
        <p:txBody>
          <a:bodyPr anchor="ctr"/>
          <a:lstStyle>
            <a:lvl1pPr marL="0" indent="0" algn="l" defTabSz="914400" rtl="0" eaLnBrk="1" latinLnBrk="0" hangingPunct="1">
              <a:lnSpc>
                <a:spcPct val="150000"/>
              </a:lnSpc>
              <a:spcBef>
                <a:spcPts val="0"/>
              </a:spcBef>
              <a:spcAft>
                <a:spcPts val="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Centralized monitoring and management</a:t>
            </a:r>
          </a:p>
          <a:p>
            <a:pPr marL="285750" indent="-285750">
              <a:buFont typeface="Arial" panose="020B0604020202020204" pitchFamily="34" charset="0"/>
              <a:buChar char="•"/>
            </a:pPr>
            <a:r>
              <a:rPr lang="en-US" sz="1600" dirty="0"/>
              <a:t>Remote Deployment</a:t>
            </a:r>
          </a:p>
          <a:p>
            <a:pPr marL="285750" indent="-285750">
              <a:buFont typeface="Arial" panose="020B0604020202020204" pitchFamily="34" charset="0"/>
              <a:buChar char="•"/>
            </a:pPr>
            <a:r>
              <a:rPr lang="en-US" sz="1600" dirty="0"/>
              <a:t>Version control across multiple systems</a:t>
            </a:r>
          </a:p>
          <a:p>
            <a:pPr marL="285750" indent="-285750">
              <a:buFont typeface="Arial" panose="020B0604020202020204" pitchFamily="34" charset="0"/>
              <a:buChar char="•"/>
            </a:pPr>
            <a:r>
              <a:rPr lang="en-US" sz="1600" dirty="0"/>
              <a:t>Scalability</a:t>
            </a:r>
          </a:p>
          <a:p>
            <a:pPr marL="285750" indent="-285750">
              <a:buFont typeface="Arial" panose="020B0604020202020204" pitchFamily="34" charset="0"/>
              <a:buChar char="•"/>
            </a:pPr>
            <a:r>
              <a:rPr lang="en-US" sz="1600" dirty="0"/>
              <a:t>Integration with other platforms &amp; tools</a:t>
            </a:r>
          </a:p>
          <a:p>
            <a:r>
              <a:rPr lang="en-US" sz="1600" dirty="0"/>
              <a:t>+++Get Test Information from Data</a:t>
            </a:r>
            <a:endParaRPr lang="en-NZ" sz="1600" dirty="0"/>
          </a:p>
        </p:txBody>
      </p:sp>
    </p:spTree>
    <p:extLst>
      <p:ext uri="{BB962C8B-B14F-4D97-AF65-F5344CB8AC3E}">
        <p14:creationId xmlns:p14="http://schemas.microsoft.com/office/powerpoint/2010/main" val="2939551340"/>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ae4076f-a7d3-4e58-a1b2-8ee5cfa410de" xsi:nil="true"/>
    <lcf76f155ced4ddcb4097134ff3c332f xmlns="5606da95-f310-4a02-a03f-ef5d2d34cf7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D936960BF60E4EB6AA84FB1CB903D5" ma:contentTypeVersion="15" ma:contentTypeDescription="Create a new document." ma:contentTypeScope="" ma:versionID="f309386fe9c4b1f87e0dccb47052007d">
  <xsd:schema xmlns:xsd="http://www.w3.org/2001/XMLSchema" xmlns:xs="http://www.w3.org/2001/XMLSchema" xmlns:p="http://schemas.microsoft.com/office/2006/metadata/properties" xmlns:ns2="5606da95-f310-4a02-a03f-ef5d2d34cf7a" xmlns:ns3="dae4076f-a7d3-4e58-a1b2-8ee5cfa410de" targetNamespace="http://schemas.microsoft.com/office/2006/metadata/properties" ma:root="true" ma:fieldsID="d7cdb1319ff7d88bb47aab25a5a85aa5" ns2:_="" ns3:_="">
    <xsd:import namespace="5606da95-f310-4a02-a03f-ef5d2d34cf7a"/>
    <xsd:import namespace="dae4076f-a7d3-4e58-a1b2-8ee5cfa410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06da95-f310-4a02-a03f-ef5d2d34cf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50b0c05-17df-43b1-af9b-dadf577f9c0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ae4076f-a7d3-4e58-a1b2-8ee5cfa410d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48fb185-90fa-4353-8888-c52812ebfd63}" ma:internalName="TaxCatchAll" ma:showField="CatchAllData" ma:web="dae4076f-a7d3-4e58-a1b2-8ee5cfa410d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A7D1C823-0F62-4C5F-922C-D8EB439974C9}"/>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2483</TotalTime>
  <Words>1684</Words>
  <Application>Microsoft Office PowerPoint</Application>
  <PresentationFormat>Widescreen</PresentationFormat>
  <Paragraphs>244</Paragraphs>
  <Slides>17</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Be Vietnam</vt:lpstr>
      <vt:lpstr>Calibri</vt:lpstr>
      <vt:lpstr>NotoSansCJKsc-Medium</vt:lpstr>
      <vt:lpstr>SourceSansPro-Regular</vt:lpstr>
      <vt:lpstr>Tisa Offc Serif Pro</vt:lpstr>
      <vt:lpstr>Univers Light</vt:lpstr>
      <vt:lpstr>Univers LT Std 45 Light</vt:lpstr>
      <vt:lpstr>Wingdings</vt:lpstr>
      <vt:lpstr>Office Theme</vt:lpstr>
      <vt:lpstr>for Software Deployment &amp; Configuration Management</vt:lpstr>
      <vt:lpstr>Meet the presenter</vt:lpstr>
      <vt:lpstr>#OurGiantsAreFemale</vt:lpstr>
      <vt:lpstr>Agenda</vt:lpstr>
      <vt:lpstr>Background</vt:lpstr>
      <vt:lpstr>Case Study – Production Test Systems</vt:lpstr>
      <vt:lpstr>Processes and Software Tools</vt:lpstr>
      <vt:lpstr>Processes and Software Tools</vt:lpstr>
      <vt:lpstr>Advantages of NI Package Builder + NI SystemLink</vt:lpstr>
      <vt:lpstr>Prerequisites and Setup</vt:lpstr>
      <vt:lpstr>Prerequisites and Setup</vt:lpstr>
      <vt:lpstr>Process Flow</vt:lpstr>
      <vt:lpstr>Demo</vt:lpstr>
      <vt:lpstr>Challenges for adoption</vt:lpstr>
      <vt:lpstr>Key takeaways​</vt:lpstr>
      <vt:lpstr>Q &amp; 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Software Deployment &amp; Configuration Management</dc:title>
  <dc:creator>Anoop Nandakumar</dc:creator>
  <cp:lastModifiedBy>Anoop Nandakumar</cp:lastModifiedBy>
  <cp:revision>1</cp:revision>
  <dcterms:created xsi:type="dcterms:W3CDTF">2023-10-21T22:47:36Z</dcterms:created>
  <dcterms:modified xsi:type="dcterms:W3CDTF">2023-10-25T02:51:24Z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